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316" r:id="rId3"/>
    <p:sldId id="319" r:id="rId4"/>
    <p:sldId id="317" r:id="rId5"/>
    <p:sldId id="324" r:id="rId6"/>
    <p:sldId id="323" r:id="rId7"/>
    <p:sldId id="321" r:id="rId8"/>
    <p:sldId id="320" r:id="rId9"/>
    <p:sldId id="259" r:id="rId10"/>
    <p:sldId id="32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2A1A01-EC8D-4986-A7F4-9D182A212EBD}" v="55" dt="2020-06-15T01:28:44.2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2" autoAdjust="0"/>
    <p:restoredTop sz="94660"/>
  </p:normalViewPr>
  <p:slideViewPr>
    <p:cSldViewPr snapToGrid="0">
      <p:cViewPr varScale="1">
        <p:scale>
          <a:sx n="89" d="100"/>
          <a:sy n="89" d="100"/>
        </p:scale>
        <p:origin x="110" y="115"/>
      </p:cViewPr>
      <p:guideLst/>
    </p:cSldViewPr>
  </p:slideViewPr>
  <p:notesTextViewPr>
    <p:cViewPr>
      <p:scale>
        <a:sx n="1" d="1"/>
        <a:sy n="1" d="1"/>
      </p:scale>
      <p:origin x="0" y="0"/>
    </p:cViewPr>
  </p:notesTextViewPr>
  <p:sorterViewPr>
    <p:cViewPr>
      <p:scale>
        <a:sx n="102" d="100"/>
        <a:sy n="102"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ng-Chih Lin" userId="f1ba3ba5-e185-404b-b55f-b2be90e2bdc2" providerId="ADAL" clId="{6D2A1A01-EC8D-4986-A7F4-9D182A212EBD}"/>
    <pc:docChg chg="undo custSel addSld delSld modSld sldOrd">
      <pc:chgData name="Ming-Chih Lin" userId="f1ba3ba5-e185-404b-b55f-b2be90e2bdc2" providerId="ADAL" clId="{6D2A1A01-EC8D-4986-A7F4-9D182A212EBD}" dt="2020-06-15T01:29:14.746" v="696" actId="20577"/>
      <pc:docMkLst>
        <pc:docMk/>
      </pc:docMkLst>
      <pc:sldChg chg="modSp mod">
        <pc:chgData name="Ming-Chih Lin" userId="f1ba3ba5-e185-404b-b55f-b2be90e2bdc2" providerId="ADAL" clId="{6D2A1A01-EC8D-4986-A7F4-9D182A212EBD}" dt="2020-06-02T00:35:22.314" v="1"/>
        <pc:sldMkLst>
          <pc:docMk/>
          <pc:sldMk cId="3437513085" sldId="257"/>
        </pc:sldMkLst>
        <pc:spChg chg="mod">
          <ac:chgData name="Ming-Chih Lin" userId="f1ba3ba5-e185-404b-b55f-b2be90e2bdc2" providerId="ADAL" clId="{6D2A1A01-EC8D-4986-A7F4-9D182A212EBD}" dt="2020-06-02T00:35:22.314" v="1"/>
          <ac:spMkLst>
            <pc:docMk/>
            <pc:sldMk cId="3437513085" sldId="257"/>
            <ac:spMk id="2" creationId="{F00E360D-5F36-459A-8321-D0EA4C8C73FE}"/>
          </ac:spMkLst>
        </pc:spChg>
      </pc:sldChg>
      <pc:sldChg chg="del">
        <pc:chgData name="Ming-Chih Lin" userId="f1ba3ba5-e185-404b-b55f-b2be90e2bdc2" providerId="ADAL" clId="{6D2A1A01-EC8D-4986-A7F4-9D182A212EBD}" dt="2020-06-08T01:34:27.476" v="586" actId="47"/>
        <pc:sldMkLst>
          <pc:docMk/>
          <pc:sldMk cId="1266417032" sldId="312"/>
        </pc:sldMkLst>
      </pc:sldChg>
      <pc:sldChg chg="addSp delSp modSp">
        <pc:chgData name="Ming-Chih Lin" userId="f1ba3ba5-e185-404b-b55f-b2be90e2bdc2" providerId="ADAL" clId="{6D2A1A01-EC8D-4986-A7F4-9D182A212EBD}" dt="2020-06-08T01:22:36.351" v="35"/>
        <pc:sldMkLst>
          <pc:docMk/>
          <pc:sldMk cId="19629556" sldId="316"/>
        </pc:sldMkLst>
        <pc:spChg chg="add del">
          <ac:chgData name="Ming-Chih Lin" userId="f1ba3ba5-e185-404b-b55f-b2be90e2bdc2" providerId="ADAL" clId="{6D2A1A01-EC8D-4986-A7F4-9D182A212EBD}" dt="2020-06-08T01:22:18.351" v="32"/>
          <ac:spMkLst>
            <pc:docMk/>
            <pc:sldMk cId="19629556" sldId="316"/>
            <ac:spMk id="2" creationId="{9FABECE8-CC4D-4676-B972-954EDBFE0A1D}"/>
          </ac:spMkLst>
        </pc:spChg>
        <pc:spChg chg="add del">
          <ac:chgData name="Ming-Chih Lin" userId="f1ba3ba5-e185-404b-b55f-b2be90e2bdc2" providerId="ADAL" clId="{6D2A1A01-EC8D-4986-A7F4-9D182A212EBD}" dt="2020-06-08T01:22:20.847" v="34"/>
          <ac:spMkLst>
            <pc:docMk/>
            <pc:sldMk cId="19629556" sldId="316"/>
            <ac:spMk id="3" creationId="{B14C5554-D930-42F9-BB91-E85750A21B28}"/>
          </ac:spMkLst>
        </pc:spChg>
        <pc:spChg chg="mod">
          <ac:chgData name="Ming-Chih Lin" userId="f1ba3ba5-e185-404b-b55f-b2be90e2bdc2" providerId="ADAL" clId="{6D2A1A01-EC8D-4986-A7F4-9D182A212EBD}" dt="2020-06-08T01:22:36.351" v="35"/>
          <ac:spMkLst>
            <pc:docMk/>
            <pc:sldMk cId="19629556" sldId="316"/>
            <ac:spMk id="4" creationId="{2FA54F75-D405-4104-B6BB-EA44A23A109A}"/>
          </ac:spMkLst>
        </pc:spChg>
      </pc:sldChg>
      <pc:sldChg chg="addSp delSp modSp mod chgLayout">
        <pc:chgData name="Ming-Chih Lin" userId="f1ba3ba5-e185-404b-b55f-b2be90e2bdc2" providerId="ADAL" clId="{6D2A1A01-EC8D-4986-A7F4-9D182A212EBD}" dt="2020-06-15T01:11:55.801" v="591"/>
        <pc:sldMkLst>
          <pc:docMk/>
          <pc:sldMk cId="497064445" sldId="317"/>
        </pc:sldMkLst>
        <pc:spChg chg="add mod ord">
          <ac:chgData name="Ming-Chih Lin" userId="f1ba3ba5-e185-404b-b55f-b2be90e2bdc2" providerId="ADAL" clId="{6D2A1A01-EC8D-4986-A7F4-9D182A212EBD}" dt="2020-06-08T01:33:27.528" v="575" actId="20577"/>
          <ac:spMkLst>
            <pc:docMk/>
            <pc:sldMk cId="497064445" sldId="317"/>
            <ac:spMk id="2" creationId="{F15F897C-8046-43C7-AB6F-96AC6139B8C9}"/>
          </ac:spMkLst>
        </pc:spChg>
        <pc:spChg chg="mod ord">
          <ac:chgData name="Ming-Chih Lin" userId="f1ba3ba5-e185-404b-b55f-b2be90e2bdc2" providerId="ADAL" clId="{6D2A1A01-EC8D-4986-A7F4-9D182A212EBD}" dt="2020-06-02T02:31:43.083" v="21" actId="20577"/>
          <ac:spMkLst>
            <pc:docMk/>
            <pc:sldMk cId="497064445" sldId="317"/>
            <ac:spMk id="3" creationId="{E7C3D928-2CE9-4266-A577-F5AA1DFC7CE3}"/>
          </ac:spMkLst>
        </pc:spChg>
        <pc:spChg chg="add del mod">
          <ac:chgData name="Ming-Chih Lin" userId="f1ba3ba5-e185-404b-b55f-b2be90e2bdc2" providerId="ADAL" clId="{6D2A1A01-EC8D-4986-A7F4-9D182A212EBD}" dt="2020-06-15T01:11:55.801" v="591"/>
          <ac:spMkLst>
            <pc:docMk/>
            <pc:sldMk cId="497064445" sldId="317"/>
            <ac:spMk id="4" creationId="{9E230574-208B-468A-9932-BC41273F3D77}"/>
          </ac:spMkLst>
        </pc:spChg>
      </pc:sldChg>
      <pc:sldChg chg="addSp modSp del mod chgLayout">
        <pc:chgData name="Ming-Chih Lin" userId="f1ba3ba5-e185-404b-b55f-b2be90e2bdc2" providerId="ADAL" clId="{6D2A1A01-EC8D-4986-A7F4-9D182A212EBD}" dt="2020-06-08T01:31:53.451" v="524" actId="47"/>
        <pc:sldMkLst>
          <pc:docMk/>
          <pc:sldMk cId="1705629521" sldId="318"/>
        </pc:sldMkLst>
        <pc:spChg chg="add mod ord">
          <ac:chgData name="Ming-Chih Lin" userId="f1ba3ba5-e185-404b-b55f-b2be90e2bdc2" providerId="ADAL" clId="{6D2A1A01-EC8D-4986-A7F4-9D182A212EBD}" dt="2020-06-02T02:31:52.306" v="25" actId="5793"/>
          <ac:spMkLst>
            <pc:docMk/>
            <pc:sldMk cId="1705629521" sldId="318"/>
            <ac:spMk id="2" creationId="{FD064A3B-9936-4C00-B012-C8B170F33144}"/>
          </ac:spMkLst>
        </pc:spChg>
        <pc:spChg chg="mod ord">
          <ac:chgData name="Ming-Chih Lin" userId="f1ba3ba5-e185-404b-b55f-b2be90e2bdc2" providerId="ADAL" clId="{6D2A1A01-EC8D-4986-A7F4-9D182A212EBD}" dt="2020-06-08T01:21:06.419" v="28" actId="20577"/>
          <ac:spMkLst>
            <pc:docMk/>
            <pc:sldMk cId="1705629521" sldId="318"/>
            <ac:spMk id="3" creationId="{E7C3D928-2CE9-4266-A577-F5AA1DFC7CE3}"/>
          </ac:spMkLst>
        </pc:spChg>
      </pc:sldChg>
      <pc:sldChg chg="addSp delSp modSp new mod modClrScheme chgLayout">
        <pc:chgData name="Ming-Chih Lin" userId="f1ba3ba5-e185-404b-b55f-b2be90e2bdc2" providerId="ADAL" clId="{6D2A1A01-EC8D-4986-A7F4-9D182A212EBD}" dt="2020-06-08T01:21:36.229" v="30" actId="20577"/>
        <pc:sldMkLst>
          <pc:docMk/>
          <pc:sldMk cId="160367732" sldId="319"/>
        </pc:sldMkLst>
        <pc:spChg chg="del mod ord">
          <ac:chgData name="Ming-Chih Lin" userId="f1ba3ba5-e185-404b-b55f-b2be90e2bdc2" providerId="ADAL" clId="{6D2A1A01-EC8D-4986-A7F4-9D182A212EBD}" dt="2020-06-02T02:31:28.462" v="14" actId="700"/>
          <ac:spMkLst>
            <pc:docMk/>
            <pc:sldMk cId="160367732" sldId="319"/>
            <ac:spMk id="2" creationId="{EB5EE716-2713-487A-91E8-817ECF9EDC10}"/>
          </ac:spMkLst>
        </pc:spChg>
        <pc:spChg chg="del">
          <ac:chgData name="Ming-Chih Lin" userId="f1ba3ba5-e185-404b-b55f-b2be90e2bdc2" providerId="ADAL" clId="{6D2A1A01-EC8D-4986-A7F4-9D182A212EBD}" dt="2020-06-02T02:31:28.462" v="14" actId="700"/>
          <ac:spMkLst>
            <pc:docMk/>
            <pc:sldMk cId="160367732" sldId="319"/>
            <ac:spMk id="3" creationId="{FFD68ADF-4C1A-4C50-8028-12ABC768C6AF}"/>
          </ac:spMkLst>
        </pc:spChg>
        <pc:spChg chg="add mod ord">
          <ac:chgData name="Ming-Chih Lin" userId="f1ba3ba5-e185-404b-b55f-b2be90e2bdc2" providerId="ADAL" clId="{6D2A1A01-EC8D-4986-A7F4-9D182A212EBD}" dt="2020-06-08T01:21:36.229" v="30" actId="20577"/>
          <ac:spMkLst>
            <pc:docMk/>
            <pc:sldMk cId="160367732" sldId="319"/>
            <ac:spMk id="4" creationId="{1A2F1130-E292-47B0-BADB-26390CA99377}"/>
          </ac:spMkLst>
        </pc:spChg>
        <pc:spChg chg="add mod ord">
          <ac:chgData name="Ming-Chih Lin" userId="f1ba3ba5-e185-404b-b55f-b2be90e2bdc2" providerId="ADAL" clId="{6D2A1A01-EC8D-4986-A7F4-9D182A212EBD}" dt="2020-06-02T02:31:34.834" v="19" actId="5793"/>
          <ac:spMkLst>
            <pc:docMk/>
            <pc:sldMk cId="160367732" sldId="319"/>
            <ac:spMk id="5" creationId="{C7BEC5DF-91D3-44EA-830D-5A5F4580435F}"/>
          </ac:spMkLst>
        </pc:spChg>
      </pc:sldChg>
      <pc:sldChg chg="modSp new mod">
        <pc:chgData name="Ming-Chih Lin" userId="f1ba3ba5-e185-404b-b55f-b2be90e2bdc2" providerId="ADAL" clId="{6D2A1A01-EC8D-4986-A7F4-9D182A212EBD}" dt="2020-06-15T01:29:14.746" v="696" actId="20577"/>
        <pc:sldMkLst>
          <pc:docMk/>
          <pc:sldMk cId="2614292057" sldId="320"/>
        </pc:sldMkLst>
        <pc:spChg chg="mod">
          <ac:chgData name="Ming-Chih Lin" userId="f1ba3ba5-e185-404b-b55f-b2be90e2bdc2" providerId="ADAL" clId="{6D2A1A01-EC8D-4986-A7F4-9D182A212EBD}" dt="2020-06-15T01:29:14.746" v="696" actId="20577"/>
          <ac:spMkLst>
            <pc:docMk/>
            <pc:sldMk cId="2614292057" sldId="320"/>
            <ac:spMk id="2" creationId="{B9DF036F-9689-4052-9877-0BE5A3A625F9}"/>
          </ac:spMkLst>
        </pc:spChg>
        <pc:spChg chg="mod">
          <ac:chgData name="Ming-Chih Lin" userId="f1ba3ba5-e185-404b-b55f-b2be90e2bdc2" providerId="ADAL" clId="{6D2A1A01-EC8D-4986-A7F4-9D182A212EBD}" dt="2020-06-08T01:25:14.958" v="204"/>
          <ac:spMkLst>
            <pc:docMk/>
            <pc:sldMk cId="2614292057" sldId="320"/>
            <ac:spMk id="3" creationId="{5F6813E9-76E3-4BF8-A3A4-D27FAC656787}"/>
          </ac:spMkLst>
        </pc:spChg>
      </pc:sldChg>
      <pc:sldChg chg="modSp new del mod">
        <pc:chgData name="Ming-Chih Lin" userId="f1ba3ba5-e185-404b-b55f-b2be90e2bdc2" providerId="ADAL" clId="{6D2A1A01-EC8D-4986-A7F4-9D182A212EBD}" dt="2020-06-08T01:23:24.591" v="47" actId="47"/>
        <pc:sldMkLst>
          <pc:docMk/>
          <pc:sldMk cId="2781032899" sldId="320"/>
        </pc:sldMkLst>
        <pc:spChg chg="mod">
          <ac:chgData name="Ming-Chih Lin" userId="f1ba3ba5-e185-404b-b55f-b2be90e2bdc2" providerId="ADAL" clId="{6D2A1A01-EC8D-4986-A7F4-9D182A212EBD}" dt="2020-06-08T01:23:19.152" v="46" actId="20577"/>
          <ac:spMkLst>
            <pc:docMk/>
            <pc:sldMk cId="2781032899" sldId="320"/>
            <ac:spMk id="3" creationId="{182F55BE-F500-4096-ACA6-533792DD2A67}"/>
          </ac:spMkLst>
        </pc:spChg>
      </pc:sldChg>
      <pc:sldChg chg="modSp new mod">
        <pc:chgData name="Ming-Chih Lin" userId="f1ba3ba5-e185-404b-b55f-b2be90e2bdc2" providerId="ADAL" clId="{6D2A1A01-EC8D-4986-A7F4-9D182A212EBD}" dt="2020-06-15T01:28:47.912" v="688" actId="20577"/>
        <pc:sldMkLst>
          <pc:docMk/>
          <pc:sldMk cId="498013799" sldId="321"/>
        </pc:sldMkLst>
        <pc:spChg chg="mod">
          <ac:chgData name="Ming-Chih Lin" userId="f1ba3ba5-e185-404b-b55f-b2be90e2bdc2" providerId="ADAL" clId="{6D2A1A01-EC8D-4986-A7F4-9D182A212EBD}" dt="2020-06-15T01:28:25.936" v="657"/>
          <ac:spMkLst>
            <pc:docMk/>
            <pc:sldMk cId="498013799" sldId="321"/>
            <ac:spMk id="2" creationId="{48F062B5-5D11-4D17-B81E-419DDA537D9A}"/>
          </ac:spMkLst>
        </pc:spChg>
        <pc:spChg chg="mod">
          <ac:chgData name="Ming-Chih Lin" userId="f1ba3ba5-e185-404b-b55f-b2be90e2bdc2" providerId="ADAL" clId="{6D2A1A01-EC8D-4986-A7F4-9D182A212EBD}" dt="2020-06-15T01:28:47.912" v="688" actId="20577"/>
          <ac:spMkLst>
            <pc:docMk/>
            <pc:sldMk cId="498013799" sldId="321"/>
            <ac:spMk id="3" creationId="{42DEF491-63CB-4B3A-88DF-4A0B1A32B4D3}"/>
          </ac:spMkLst>
        </pc:spChg>
      </pc:sldChg>
      <pc:sldChg chg="delSp modSp add mod modClrScheme chgLayout">
        <pc:chgData name="Ming-Chih Lin" userId="f1ba3ba5-e185-404b-b55f-b2be90e2bdc2" providerId="ADAL" clId="{6D2A1A01-EC8D-4986-A7F4-9D182A212EBD}" dt="2020-06-08T01:34:46.385" v="589" actId="478"/>
        <pc:sldMkLst>
          <pc:docMk/>
          <pc:sldMk cId="4257906971" sldId="322"/>
        </pc:sldMkLst>
        <pc:spChg chg="del mod ord">
          <ac:chgData name="Ming-Chih Lin" userId="f1ba3ba5-e185-404b-b55f-b2be90e2bdc2" providerId="ADAL" clId="{6D2A1A01-EC8D-4986-A7F4-9D182A212EBD}" dt="2020-06-08T01:34:46.385" v="589" actId="478"/>
          <ac:spMkLst>
            <pc:docMk/>
            <pc:sldMk cId="4257906971" sldId="322"/>
            <ac:spMk id="4" creationId="{2FA54F75-D405-4104-B6BB-EA44A23A109A}"/>
          </ac:spMkLst>
        </pc:spChg>
        <pc:spChg chg="del">
          <ac:chgData name="Ming-Chih Lin" userId="f1ba3ba5-e185-404b-b55f-b2be90e2bdc2" providerId="ADAL" clId="{6D2A1A01-EC8D-4986-A7F4-9D182A212EBD}" dt="2020-06-08T01:34:39.705" v="588" actId="700"/>
          <ac:spMkLst>
            <pc:docMk/>
            <pc:sldMk cId="4257906971" sldId="322"/>
            <ac:spMk id="5" creationId="{CEE2A55E-C73D-43FF-AA36-95C0FF95B7B1}"/>
          </ac:spMkLst>
        </pc:spChg>
      </pc:sldChg>
      <pc:sldChg chg="addSp delSp modSp new mod">
        <pc:chgData name="Ming-Chih Lin" userId="f1ba3ba5-e185-404b-b55f-b2be90e2bdc2" providerId="ADAL" clId="{6D2A1A01-EC8D-4986-A7F4-9D182A212EBD}" dt="2020-06-15T01:21:25.778" v="629" actId="1076"/>
        <pc:sldMkLst>
          <pc:docMk/>
          <pc:sldMk cId="3477241587" sldId="323"/>
        </pc:sldMkLst>
        <pc:spChg chg="mod">
          <ac:chgData name="Ming-Chih Lin" userId="f1ba3ba5-e185-404b-b55f-b2be90e2bdc2" providerId="ADAL" clId="{6D2A1A01-EC8D-4986-A7F4-9D182A212EBD}" dt="2020-06-15T01:14:48.717" v="620" actId="20577"/>
          <ac:spMkLst>
            <pc:docMk/>
            <pc:sldMk cId="3477241587" sldId="323"/>
            <ac:spMk id="2" creationId="{1460EFDF-5901-49F9-A1DB-FC9F275A8831}"/>
          </ac:spMkLst>
        </pc:spChg>
        <pc:spChg chg="mod">
          <ac:chgData name="Ming-Chih Lin" userId="f1ba3ba5-e185-404b-b55f-b2be90e2bdc2" providerId="ADAL" clId="{6D2A1A01-EC8D-4986-A7F4-9D182A212EBD}" dt="2020-06-15T01:12:21.457" v="597"/>
          <ac:spMkLst>
            <pc:docMk/>
            <pc:sldMk cId="3477241587" sldId="323"/>
            <ac:spMk id="3" creationId="{C63C08DF-6BAD-426D-A6F5-BC7FE20F0245}"/>
          </ac:spMkLst>
        </pc:spChg>
        <pc:picChg chg="add del mod">
          <ac:chgData name="Ming-Chih Lin" userId="f1ba3ba5-e185-404b-b55f-b2be90e2bdc2" providerId="ADAL" clId="{6D2A1A01-EC8D-4986-A7F4-9D182A212EBD}" dt="2020-06-15T01:17:50.596" v="622" actId="21"/>
          <ac:picMkLst>
            <pc:docMk/>
            <pc:sldMk cId="3477241587" sldId="323"/>
            <ac:picMk id="5" creationId="{FEE481B1-8A06-45A3-A835-58BC4273C4C9}"/>
          </ac:picMkLst>
        </pc:picChg>
        <pc:picChg chg="add del mod">
          <ac:chgData name="Ming-Chih Lin" userId="f1ba3ba5-e185-404b-b55f-b2be90e2bdc2" providerId="ADAL" clId="{6D2A1A01-EC8D-4986-A7F4-9D182A212EBD}" dt="2020-06-15T01:18:09.490" v="626" actId="478"/>
          <ac:picMkLst>
            <pc:docMk/>
            <pc:sldMk cId="3477241587" sldId="323"/>
            <ac:picMk id="6" creationId="{62EA3C4D-C6B8-4985-9E0F-4DF45E6576BC}"/>
          </ac:picMkLst>
        </pc:picChg>
        <pc:picChg chg="add mod">
          <ac:chgData name="Ming-Chih Lin" userId="f1ba3ba5-e185-404b-b55f-b2be90e2bdc2" providerId="ADAL" clId="{6D2A1A01-EC8D-4986-A7F4-9D182A212EBD}" dt="2020-06-15T01:21:25.778" v="629" actId="1076"/>
          <ac:picMkLst>
            <pc:docMk/>
            <pc:sldMk cId="3477241587" sldId="323"/>
            <ac:picMk id="8" creationId="{781C7013-4ACD-49DD-9DB0-EC7545F33070}"/>
          </ac:picMkLst>
        </pc:picChg>
      </pc:sldChg>
      <pc:sldChg chg="addSp modSp new mod ord">
        <pc:chgData name="Ming-Chih Lin" userId="f1ba3ba5-e185-404b-b55f-b2be90e2bdc2" providerId="ADAL" clId="{6D2A1A01-EC8D-4986-A7F4-9D182A212EBD}" dt="2020-06-15T01:14:12.363" v="617" actId="20577"/>
        <pc:sldMkLst>
          <pc:docMk/>
          <pc:sldMk cId="4062291934" sldId="324"/>
        </pc:sldMkLst>
        <pc:spChg chg="mod">
          <ac:chgData name="Ming-Chih Lin" userId="f1ba3ba5-e185-404b-b55f-b2be90e2bdc2" providerId="ADAL" clId="{6D2A1A01-EC8D-4986-A7F4-9D182A212EBD}" dt="2020-06-15T01:14:12.363" v="617" actId="20577"/>
          <ac:spMkLst>
            <pc:docMk/>
            <pc:sldMk cId="4062291934" sldId="324"/>
            <ac:spMk id="2" creationId="{820BB13A-D457-415A-9D33-004294E54BBB}"/>
          </ac:spMkLst>
        </pc:spChg>
        <pc:spChg chg="mod">
          <ac:chgData name="Ming-Chih Lin" userId="f1ba3ba5-e185-404b-b55f-b2be90e2bdc2" providerId="ADAL" clId="{6D2A1A01-EC8D-4986-A7F4-9D182A212EBD}" dt="2020-06-15T01:12:10.524" v="596"/>
          <ac:spMkLst>
            <pc:docMk/>
            <pc:sldMk cId="4062291934" sldId="324"/>
            <ac:spMk id="3" creationId="{76ADAFC3-F1BA-4080-ABA4-C82458A437B0}"/>
          </ac:spMkLst>
        </pc:spChg>
        <pc:picChg chg="add mod">
          <ac:chgData name="Ming-Chih Lin" userId="f1ba3ba5-e185-404b-b55f-b2be90e2bdc2" providerId="ADAL" clId="{6D2A1A01-EC8D-4986-A7F4-9D182A212EBD}" dt="2020-06-15T01:13:55.518" v="607" actId="1076"/>
          <ac:picMkLst>
            <pc:docMk/>
            <pc:sldMk cId="4062291934" sldId="324"/>
            <ac:picMk id="5" creationId="{80225541-35AF-4542-82C3-D1EF91BF1419}"/>
          </ac:picMkLst>
        </pc:picChg>
      </pc:sldChg>
    </pc:docChg>
  </pc:docChgLst>
  <pc:docChgLst>
    <pc:chgData name="Ming-Chih Lin" userId="f1ba3ba5-e185-404b-b55f-b2be90e2bdc2" providerId="ADAL" clId="{98E402EA-33D0-F641-AF53-006C6173E080}"/>
    <pc:docChg chg="undo custSel modSld">
      <pc:chgData name="Ming-Chih Lin" userId="f1ba3ba5-e185-404b-b55f-b2be90e2bdc2" providerId="ADAL" clId="{98E402EA-33D0-F641-AF53-006C6173E080}" dt="2020-06-01T06:51:37.326" v="2" actId="1076"/>
      <pc:docMkLst>
        <pc:docMk/>
      </pc:docMkLst>
      <pc:sldChg chg="modSp">
        <pc:chgData name="Ming-Chih Lin" userId="f1ba3ba5-e185-404b-b55f-b2be90e2bdc2" providerId="ADAL" clId="{98E402EA-33D0-F641-AF53-006C6173E080}" dt="2020-06-01T06:51:37.326" v="2" actId="1076"/>
        <pc:sldMkLst>
          <pc:docMk/>
          <pc:sldMk cId="679909818" sldId="265"/>
        </pc:sldMkLst>
        <pc:spChg chg="mod">
          <ac:chgData name="Ming-Chih Lin" userId="f1ba3ba5-e185-404b-b55f-b2be90e2bdc2" providerId="ADAL" clId="{98E402EA-33D0-F641-AF53-006C6173E080}" dt="2020-06-01T06:51:37.326" v="2" actId="1076"/>
          <ac:spMkLst>
            <pc:docMk/>
            <pc:sldMk cId="679909818" sldId="265"/>
            <ac:spMk id="2" creationId="{5F3943C5-BE9F-4BF4-A111-F83F5931DA07}"/>
          </ac:spMkLst>
        </pc:spChg>
      </pc:sldChg>
    </pc:docChg>
  </pc:docChgLst>
  <pc:docChgLst>
    <pc:chgData name="Ming-Chih Lin" userId="f1ba3ba5-e185-404b-b55f-b2be90e2bdc2" providerId="ADAL" clId="{B8F2E660-6EAC-4E5F-9FAD-C2E9F9826A85}"/>
    <pc:docChg chg="modSld">
      <pc:chgData name="Ming-Chih Lin" userId="f1ba3ba5-e185-404b-b55f-b2be90e2bdc2" providerId="ADAL" clId="{B8F2E660-6EAC-4E5F-9FAD-C2E9F9826A85}" dt="2020-06-02T00:34:09.844" v="2"/>
      <pc:docMkLst>
        <pc:docMk/>
      </pc:docMkLst>
      <pc:sldChg chg="modSp mod">
        <pc:chgData name="Ming-Chih Lin" userId="f1ba3ba5-e185-404b-b55f-b2be90e2bdc2" providerId="ADAL" clId="{B8F2E660-6EAC-4E5F-9FAD-C2E9F9826A85}" dt="2020-06-02T00:34:09.844" v="2"/>
        <pc:sldMkLst>
          <pc:docMk/>
          <pc:sldMk cId="3437513085" sldId="257"/>
        </pc:sldMkLst>
        <pc:spChg chg="mod">
          <ac:chgData name="Ming-Chih Lin" userId="f1ba3ba5-e185-404b-b55f-b2be90e2bdc2" providerId="ADAL" clId="{B8F2E660-6EAC-4E5F-9FAD-C2E9F9826A85}" dt="2020-06-02T00:34:09.844" v="2"/>
          <ac:spMkLst>
            <pc:docMk/>
            <pc:sldMk cId="3437513085" sldId="257"/>
            <ac:spMk id="2" creationId="{F00E360D-5F36-459A-8321-D0EA4C8C73FE}"/>
          </ac:spMkLst>
        </pc:spChg>
      </pc:sldChg>
    </pc:docChg>
  </pc:docChgLst>
  <pc:docChgLst>
    <pc:chgData name="Ming-Chih Lin" userId="f1ba3ba5-e185-404b-b55f-b2be90e2bdc2" providerId="ADAL" clId="{F1FA031A-4D31-4AEE-8DCB-44C85EA436EB}"/>
    <pc:docChg chg="undo custSel addSld delSld modSld sldOrd">
      <pc:chgData name="Ming-Chih Lin" userId="f1ba3ba5-e185-404b-b55f-b2be90e2bdc2" providerId="ADAL" clId="{F1FA031A-4D31-4AEE-8DCB-44C85EA436EB}" dt="2020-06-02T00:07:33.244" v="1133" actId="47"/>
      <pc:docMkLst>
        <pc:docMk/>
      </pc:docMkLst>
      <pc:sldChg chg="del">
        <pc:chgData name="Ming-Chih Lin" userId="f1ba3ba5-e185-404b-b55f-b2be90e2bdc2" providerId="ADAL" clId="{F1FA031A-4D31-4AEE-8DCB-44C85EA436EB}" dt="2020-06-01T23:15:08.393" v="370" actId="47"/>
        <pc:sldMkLst>
          <pc:docMk/>
          <pc:sldMk cId="1698449368" sldId="256"/>
        </pc:sldMkLst>
      </pc:sldChg>
      <pc:sldChg chg="modSp mod">
        <pc:chgData name="Ming-Chih Lin" userId="f1ba3ba5-e185-404b-b55f-b2be90e2bdc2" providerId="ADAL" clId="{F1FA031A-4D31-4AEE-8DCB-44C85EA436EB}" dt="2020-06-01T23:08:41.309" v="3" actId="20577"/>
        <pc:sldMkLst>
          <pc:docMk/>
          <pc:sldMk cId="3437513085" sldId="257"/>
        </pc:sldMkLst>
        <pc:spChg chg="mod">
          <ac:chgData name="Ming-Chih Lin" userId="f1ba3ba5-e185-404b-b55f-b2be90e2bdc2" providerId="ADAL" clId="{F1FA031A-4D31-4AEE-8DCB-44C85EA436EB}" dt="2020-06-01T23:08:41.309" v="3" actId="20577"/>
          <ac:spMkLst>
            <pc:docMk/>
            <pc:sldMk cId="3437513085" sldId="257"/>
            <ac:spMk id="2" creationId="{F00E360D-5F36-459A-8321-D0EA4C8C73FE}"/>
          </ac:spMkLst>
        </pc:spChg>
      </pc:sldChg>
      <pc:sldChg chg="del">
        <pc:chgData name="Ming-Chih Lin" userId="f1ba3ba5-e185-404b-b55f-b2be90e2bdc2" providerId="ADAL" clId="{F1FA031A-4D31-4AEE-8DCB-44C85EA436EB}" dt="2020-06-01T23:15:08.393" v="370" actId="47"/>
        <pc:sldMkLst>
          <pc:docMk/>
          <pc:sldMk cId="1322618313" sldId="258"/>
        </pc:sldMkLst>
      </pc:sldChg>
      <pc:sldChg chg="del">
        <pc:chgData name="Ming-Chih Lin" userId="f1ba3ba5-e185-404b-b55f-b2be90e2bdc2" providerId="ADAL" clId="{F1FA031A-4D31-4AEE-8DCB-44C85EA436EB}" dt="2020-06-01T23:15:08.393" v="370" actId="47"/>
        <pc:sldMkLst>
          <pc:docMk/>
          <pc:sldMk cId="1086438915" sldId="260"/>
        </pc:sldMkLst>
      </pc:sldChg>
      <pc:sldChg chg="del">
        <pc:chgData name="Ming-Chih Lin" userId="f1ba3ba5-e185-404b-b55f-b2be90e2bdc2" providerId="ADAL" clId="{F1FA031A-4D31-4AEE-8DCB-44C85EA436EB}" dt="2020-06-01T23:15:08.393" v="370" actId="47"/>
        <pc:sldMkLst>
          <pc:docMk/>
          <pc:sldMk cId="3291901244" sldId="261"/>
        </pc:sldMkLst>
      </pc:sldChg>
      <pc:sldChg chg="del">
        <pc:chgData name="Ming-Chih Lin" userId="f1ba3ba5-e185-404b-b55f-b2be90e2bdc2" providerId="ADAL" clId="{F1FA031A-4D31-4AEE-8DCB-44C85EA436EB}" dt="2020-06-01T23:15:08.393" v="370" actId="47"/>
        <pc:sldMkLst>
          <pc:docMk/>
          <pc:sldMk cId="947049355" sldId="262"/>
        </pc:sldMkLst>
      </pc:sldChg>
      <pc:sldChg chg="del">
        <pc:chgData name="Ming-Chih Lin" userId="f1ba3ba5-e185-404b-b55f-b2be90e2bdc2" providerId="ADAL" clId="{F1FA031A-4D31-4AEE-8DCB-44C85EA436EB}" dt="2020-06-01T23:15:08.393" v="370" actId="47"/>
        <pc:sldMkLst>
          <pc:docMk/>
          <pc:sldMk cId="3427989766" sldId="263"/>
        </pc:sldMkLst>
      </pc:sldChg>
      <pc:sldChg chg="del">
        <pc:chgData name="Ming-Chih Lin" userId="f1ba3ba5-e185-404b-b55f-b2be90e2bdc2" providerId="ADAL" clId="{F1FA031A-4D31-4AEE-8DCB-44C85EA436EB}" dt="2020-06-01T23:15:08.393" v="370" actId="47"/>
        <pc:sldMkLst>
          <pc:docMk/>
          <pc:sldMk cId="2336614475" sldId="264"/>
        </pc:sldMkLst>
      </pc:sldChg>
      <pc:sldChg chg="del">
        <pc:chgData name="Ming-Chih Lin" userId="f1ba3ba5-e185-404b-b55f-b2be90e2bdc2" providerId="ADAL" clId="{F1FA031A-4D31-4AEE-8DCB-44C85EA436EB}" dt="2020-06-01T23:15:08.393" v="370" actId="47"/>
        <pc:sldMkLst>
          <pc:docMk/>
          <pc:sldMk cId="679909818" sldId="265"/>
        </pc:sldMkLst>
      </pc:sldChg>
      <pc:sldChg chg="del">
        <pc:chgData name="Ming-Chih Lin" userId="f1ba3ba5-e185-404b-b55f-b2be90e2bdc2" providerId="ADAL" clId="{F1FA031A-4D31-4AEE-8DCB-44C85EA436EB}" dt="2020-06-01T23:16:29.231" v="438" actId="47"/>
        <pc:sldMkLst>
          <pc:docMk/>
          <pc:sldMk cId="1717474662" sldId="266"/>
        </pc:sldMkLst>
      </pc:sldChg>
      <pc:sldChg chg="del">
        <pc:chgData name="Ming-Chih Lin" userId="f1ba3ba5-e185-404b-b55f-b2be90e2bdc2" providerId="ADAL" clId="{F1FA031A-4D31-4AEE-8DCB-44C85EA436EB}" dt="2020-06-01T23:16:29.231" v="438" actId="47"/>
        <pc:sldMkLst>
          <pc:docMk/>
          <pc:sldMk cId="751778690" sldId="267"/>
        </pc:sldMkLst>
      </pc:sldChg>
      <pc:sldChg chg="del">
        <pc:chgData name="Ming-Chih Lin" userId="f1ba3ba5-e185-404b-b55f-b2be90e2bdc2" providerId="ADAL" clId="{F1FA031A-4D31-4AEE-8DCB-44C85EA436EB}" dt="2020-06-01T23:15:08.393" v="370" actId="47"/>
        <pc:sldMkLst>
          <pc:docMk/>
          <pc:sldMk cId="1480965944" sldId="268"/>
        </pc:sldMkLst>
      </pc:sldChg>
      <pc:sldChg chg="del">
        <pc:chgData name="Ming-Chih Lin" userId="f1ba3ba5-e185-404b-b55f-b2be90e2bdc2" providerId="ADAL" clId="{F1FA031A-4D31-4AEE-8DCB-44C85EA436EB}" dt="2020-06-01T23:15:08.393" v="370" actId="47"/>
        <pc:sldMkLst>
          <pc:docMk/>
          <pc:sldMk cId="2517686270" sldId="269"/>
        </pc:sldMkLst>
      </pc:sldChg>
      <pc:sldChg chg="del">
        <pc:chgData name="Ming-Chih Lin" userId="f1ba3ba5-e185-404b-b55f-b2be90e2bdc2" providerId="ADAL" clId="{F1FA031A-4D31-4AEE-8DCB-44C85EA436EB}" dt="2020-06-01T23:15:08.393" v="370" actId="47"/>
        <pc:sldMkLst>
          <pc:docMk/>
          <pc:sldMk cId="1580561292" sldId="270"/>
        </pc:sldMkLst>
      </pc:sldChg>
      <pc:sldChg chg="del">
        <pc:chgData name="Ming-Chih Lin" userId="f1ba3ba5-e185-404b-b55f-b2be90e2bdc2" providerId="ADAL" clId="{F1FA031A-4D31-4AEE-8DCB-44C85EA436EB}" dt="2020-06-01T23:15:08.393" v="370" actId="47"/>
        <pc:sldMkLst>
          <pc:docMk/>
          <pc:sldMk cId="2984231426" sldId="271"/>
        </pc:sldMkLst>
      </pc:sldChg>
      <pc:sldChg chg="modSp mod">
        <pc:chgData name="Ming-Chih Lin" userId="f1ba3ba5-e185-404b-b55f-b2be90e2bdc2" providerId="ADAL" clId="{F1FA031A-4D31-4AEE-8DCB-44C85EA436EB}" dt="2020-06-01T23:15:24.433" v="386"/>
        <pc:sldMkLst>
          <pc:docMk/>
          <pc:sldMk cId="2189207556" sldId="272"/>
        </pc:sldMkLst>
        <pc:spChg chg="mod">
          <ac:chgData name="Ming-Chih Lin" userId="f1ba3ba5-e185-404b-b55f-b2be90e2bdc2" providerId="ADAL" clId="{F1FA031A-4D31-4AEE-8DCB-44C85EA436EB}" dt="2020-06-01T23:15:24.433" v="386"/>
          <ac:spMkLst>
            <pc:docMk/>
            <pc:sldMk cId="2189207556" sldId="272"/>
            <ac:spMk id="4" creationId="{2FA54F75-D405-4104-B6BB-EA44A23A109A}"/>
          </ac:spMkLst>
        </pc:spChg>
      </pc:sldChg>
      <pc:sldChg chg="del">
        <pc:chgData name="Ming-Chih Lin" userId="f1ba3ba5-e185-404b-b55f-b2be90e2bdc2" providerId="ADAL" clId="{F1FA031A-4D31-4AEE-8DCB-44C85EA436EB}" dt="2020-06-01T23:15:08.393" v="370" actId="47"/>
        <pc:sldMkLst>
          <pc:docMk/>
          <pc:sldMk cId="2963169921" sldId="273"/>
        </pc:sldMkLst>
      </pc:sldChg>
      <pc:sldChg chg="del">
        <pc:chgData name="Ming-Chih Lin" userId="f1ba3ba5-e185-404b-b55f-b2be90e2bdc2" providerId="ADAL" clId="{F1FA031A-4D31-4AEE-8DCB-44C85EA436EB}" dt="2020-06-01T23:15:08.393" v="370" actId="47"/>
        <pc:sldMkLst>
          <pc:docMk/>
          <pc:sldMk cId="252655923" sldId="275"/>
        </pc:sldMkLst>
      </pc:sldChg>
      <pc:sldChg chg="del">
        <pc:chgData name="Ming-Chih Lin" userId="f1ba3ba5-e185-404b-b55f-b2be90e2bdc2" providerId="ADAL" clId="{F1FA031A-4D31-4AEE-8DCB-44C85EA436EB}" dt="2020-06-01T23:15:08.393" v="370" actId="47"/>
        <pc:sldMkLst>
          <pc:docMk/>
          <pc:sldMk cId="666544265" sldId="281"/>
        </pc:sldMkLst>
      </pc:sldChg>
      <pc:sldChg chg="del">
        <pc:chgData name="Ming-Chih Lin" userId="f1ba3ba5-e185-404b-b55f-b2be90e2bdc2" providerId="ADAL" clId="{F1FA031A-4D31-4AEE-8DCB-44C85EA436EB}" dt="2020-06-01T23:15:08.393" v="370" actId="47"/>
        <pc:sldMkLst>
          <pc:docMk/>
          <pc:sldMk cId="3344907558" sldId="282"/>
        </pc:sldMkLst>
      </pc:sldChg>
      <pc:sldChg chg="del">
        <pc:chgData name="Ming-Chih Lin" userId="f1ba3ba5-e185-404b-b55f-b2be90e2bdc2" providerId="ADAL" clId="{F1FA031A-4D31-4AEE-8DCB-44C85EA436EB}" dt="2020-06-01T23:16:29.231" v="438" actId="47"/>
        <pc:sldMkLst>
          <pc:docMk/>
          <pc:sldMk cId="4282441724" sldId="283"/>
        </pc:sldMkLst>
      </pc:sldChg>
      <pc:sldChg chg="del">
        <pc:chgData name="Ming-Chih Lin" userId="f1ba3ba5-e185-404b-b55f-b2be90e2bdc2" providerId="ADAL" clId="{F1FA031A-4D31-4AEE-8DCB-44C85EA436EB}" dt="2020-06-01T23:15:08.393" v="370" actId="47"/>
        <pc:sldMkLst>
          <pc:docMk/>
          <pc:sldMk cId="2651586421" sldId="284"/>
        </pc:sldMkLst>
      </pc:sldChg>
      <pc:sldChg chg="del">
        <pc:chgData name="Ming-Chih Lin" userId="f1ba3ba5-e185-404b-b55f-b2be90e2bdc2" providerId="ADAL" clId="{F1FA031A-4D31-4AEE-8DCB-44C85EA436EB}" dt="2020-06-01T23:15:08.393" v="370" actId="47"/>
        <pc:sldMkLst>
          <pc:docMk/>
          <pc:sldMk cId="3195449515" sldId="285"/>
        </pc:sldMkLst>
      </pc:sldChg>
      <pc:sldChg chg="del">
        <pc:chgData name="Ming-Chih Lin" userId="f1ba3ba5-e185-404b-b55f-b2be90e2bdc2" providerId="ADAL" clId="{F1FA031A-4D31-4AEE-8DCB-44C85EA436EB}" dt="2020-06-01T23:16:29.231" v="438" actId="47"/>
        <pc:sldMkLst>
          <pc:docMk/>
          <pc:sldMk cId="1489283586" sldId="286"/>
        </pc:sldMkLst>
      </pc:sldChg>
      <pc:sldChg chg="del">
        <pc:chgData name="Ming-Chih Lin" userId="f1ba3ba5-e185-404b-b55f-b2be90e2bdc2" providerId="ADAL" clId="{F1FA031A-4D31-4AEE-8DCB-44C85EA436EB}" dt="2020-06-01T23:12:04.010" v="173" actId="47"/>
        <pc:sldMkLst>
          <pc:docMk/>
          <pc:sldMk cId="2068811213" sldId="287"/>
        </pc:sldMkLst>
      </pc:sldChg>
      <pc:sldChg chg="modSp mod">
        <pc:chgData name="Ming-Chih Lin" userId="f1ba3ba5-e185-404b-b55f-b2be90e2bdc2" providerId="ADAL" clId="{F1FA031A-4D31-4AEE-8DCB-44C85EA436EB}" dt="2020-06-01T23:13:24.905" v="277"/>
        <pc:sldMkLst>
          <pc:docMk/>
          <pc:sldMk cId="2773999239" sldId="288"/>
        </pc:sldMkLst>
        <pc:spChg chg="mod">
          <ac:chgData name="Ming-Chih Lin" userId="f1ba3ba5-e185-404b-b55f-b2be90e2bdc2" providerId="ADAL" clId="{F1FA031A-4D31-4AEE-8DCB-44C85EA436EB}" dt="2020-06-01T23:13:24.905" v="277"/>
          <ac:spMkLst>
            <pc:docMk/>
            <pc:sldMk cId="2773999239" sldId="288"/>
            <ac:spMk id="5" creationId="{D9BE9DE2-8245-4CD7-8644-BCDBABA8D1A8}"/>
          </ac:spMkLst>
        </pc:spChg>
      </pc:sldChg>
      <pc:sldChg chg="modSp mod">
        <pc:chgData name="Ming-Chih Lin" userId="f1ba3ba5-e185-404b-b55f-b2be90e2bdc2" providerId="ADAL" clId="{F1FA031A-4D31-4AEE-8DCB-44C85EA436EB}" dt="2020-06-01T23:11:56.151" v="172"/>
        <pc:sldMkLst>
          <pc:docMk/>
          <pc:sldMk cId="1061609012" sldId="289"/>
        </pc:sldMkLst>
        <pc:spChg chg="mod">
          <ac:chgData name="Ming-Chih Lin" userId="f1ba3ba5-e185-404b-b55f-b2be90e2bdc2" providerId="ADAL" clId="{F1FA031A-4D31-4AEE-8DCB-44C85EA436EB}" dt="2020-06-01T23:11:56.151" v="172"/>
          <ac:spMkLst>
            <pc:docMk/>
            <pc:sldMk cId="1061609012" sldId="289"/>
            <ac:spMk id="4" creationId="{A96425F9-195D-4693-9E6E-3A6A87237F5E}"/>
          </ac:spMkLst>
        </pc:spChg>
      </pc:sldChg>
      <pc:sldChg chg="modSp mod">
        <pc:chgData name="Ming-Chih Lin" userId="f1ba3ba5-e185-404b-b55f-b2be90e2bdc2" providerId="ADAL" clId="{F1FA031A-4D31-4AEE-8DCB-44C85EA436EB}" dt="2020-06-01T23:22:46.379" v="630"/>
        <pc:sldMkLst>
          <pc:docMk/>
          <pc:sldMk cId="1663756997" sldId="290"/>
        </pc:sldMkLst>
        <pc:spChg chg="mod">
          <ac:chgData name="Ming-Chih Lin" userId="f1ba3ba5-e185-404b-b55f-b2be90e2bdc2" providerId="ADAL" clId="{F1FA031A-4D31-4AEE-8DCB-44C85EA436EB}" dt="2020-06-01T23:22:46.379" v="630"/>
          <ac:spMkLst>
            <pc:docMk/>
            <pc:sldMk cId="1663756997" sldId="290"/>
            <ac:spMk id="3" creationId="{FDA2CCF4-8156-43AA-A2A5-BCE09F7AF6E8}"/>
          </ac:spMkLst>
        </pc:spChg>
      </pc:sldChg>
      <pc:sldChg chg="del">
        <pc:chgData name="Ming-Chih Lin" userId="f1ba3ba5-e185-404b-b55f-b2be90e2bdc2" providerId="ADAL" clId="{F1FA031A-4D31-4AEE-8DCB-44C85EA436EB}" dt="2020-06-01T23:16:29.231" v="438" actId="47"/>
        <pc:sldMkLst>
          <pc:docMk/>
          <pc:sldMk cId="4146132641" sldId="291"/>
        </pc:sldMkLst>
      </pc:sldChg>
      <pc:sldChg chg="del">
        <pc:chgData name="Ming-Chih Lin" userId="f1ba3ba5-e185-404b-b55f-b2be90e2bdc2" providerId="ADAL" clId="{F1FA031A-4D31-4AEE-8DCB-44C85EA436EB}" dt="2020-06-01T23:16:29.231" v="438" actId="47"/>
        <pc:sldMkLst>
          <pc:docMk/>
          <pc:sldMk cId="2609797397" sldId="292"/>
        </pc:sldMkLst>
      </pc:sldChg>
      <pc:sldChg chg="del">
        <pc:chgData name="Ming-Chih Lin" userId="f1ba3ba5-e185-404b-b55f-b2be90e2bdc2" providerId="ADAL" clId="{F1FA031A-4D31-4AEE-8DCB-44C85EA436EB}" dt="2020-06-01T23:16:29.231" v="438" actId="47"/>
        <pc:sldMkLst>
          <pc:docMk/>
          <pc:sldMk cId="289535632" sldId="293"/>
        </pc:sldMkLst>
      </pc:sldChg>
      <pc:sldChg chg="del">
        <pc:chgData name="Ming-Chih Lin" userId="f1ba3ba5-e185-404b-b55f-b2be90e2bdc2" providerId="ADAL" clId="{F1FA031A-4D31-4AEE-8DCB-44C85EA436EB}" dt="2020-06-01T23:15:08.393" v="370" actId="47"/>
        <pc:sldMkLst>
          <pc:docMk/>
          <pc:sldMk cId="64240318" sldId="294"/>
        </pc:sldMkLst>
      </pc:sldChg>
      <pc:sldChg chg="del">
        <pc:chgData name="Ming-Chih Lin" userId="f1ba3ba5-e185-404b-b55f-b2be90e2bdc2" providerId="ADAL" clId="{F1FA031A-4D31-4AEE-8DCB-44C85EA436EB}" dt="2020-06-01T23:15:08.393" v="370" actId="47"/>
        <pc:sldMkLst>
          <pc:docMk/>
          <pc:sldMk cId="3800941536" sldId="295"/>
        </pc:sldMkLst>
      </pc:sldChg>
      <pc:sldChg chg="del">
        <pc:chgData name="Ming-Chih Lin" userId="f1ba3ba5-e185-404b-b55f-b2be90e2bdc2" providerId="ADAL" clId="{F1FA031A-4D31-4AEE-8DCB-44C85EA436EB}" dt="2020-06-01T23:15:08.393" v="370" actId="47"/>
        <pc:sldMkLst>
          <pc:docMk/>
          <pc:sldMk cId="71803066" sldId="296"/>
        </pc:sldMkLst>
      </pc:sldChg>
      <pc:sldChg chg="del">
        <pc:chgData name="Ming-Chih Lin" userId="f1ba3ba5-e185-404b-b55f-b2be90e2bdc2" providerId="ADAL" clId="{F1FA031A-4D31-4AEE-8DCB-44C85EA436EB}" dt="2020-06-01T23:15:08.393" v="370" actId="47"/>
        <pc:sldMkLst>
          <pc:docMk/>
          <pc:sldMk cId="3823943526" sldId="297"/>
        </pc:sldMkLst>
      </pc:sldChg>
      <pc:sldChg chg="modSp new mod">
        <pc:chgData name="Ming-Chih Lin" userId="f1ba3ba5-e185-404b-b55f-b2be90e2bdc2" providerId="ADAL" clId="{F1FA031A-4D31-4AEE-8DCB-44C85EA436EB}" dt="2020-06-01T23:09:56.216" v="75"/>
        <pc:sldMkLst>
          <pc:docMk/>
          <pc:sldMk cId="888648973" sldId="298"/>
        </pc:sldMkLst>
        <pc:spChg chg="mod">
          <ac:chgData name="Ming-Chih Lin" userId="f1ba3ba5-e185-404b-b55f-b2be90e2bdc2" providerId="ADAL" clId="{F1FA031A-4D31-4AEE-8DCB-44C85EA436EB}" dt="2020-06-01T23:09:56.216" v="75"/>
          <ac:spMkLst>
            <pc:docMk/>
            <pc:sldMk cId="888648973" sldId="298"/>
            <ac:spMk id="2" creationId="{A8BA54D6-C8F9-4AAC-8CAA-D399FA342724}"/>
          </ac:spMkLst>
        </pc:spChg>
      </pc:sldChg>
      <pc:sldChg chg="modSp add mod">
        <pc:chgData name="Ming-Chih Lin" userId="f1ba3ba5-e185-404b-b55f-b2be90e2bdc2" providerId="ADAL" clId="{F1FA031A-4D31-4AEE-8DCB-44C85EA436EB}" dt="2020-06-01T23:14:32.055" v="369"/>
        <pc:sldMkLst>
          <pc:docMk/>
          <pc:sldMk cId="101432508" sldId="299"/>
        </pc:sldMkLst>
        <pc:spChg chg="mod">
          <ac:chgData name="Ming-Chih Lin" userId="f1ba3ba5-e185-404b-b55f-b2be90e2bdc2" providerId="ADAL" clId="{F1FA031A-4D31-4AEE-8DCB-44C85EA436EB}" dt="2020-06-01T23:14:32.055" v="369"/>
          <ac:spMkLst>
            <pc:docMk/>
            <pc:sldMk cId="101432508" sldId="299"/>
            <ac:spMk id="3" creationId="{FDA2CCF4-8156-43AA-A2A5-BCE09F7AF6E8}"/>
          </ac:spMkLst>
        </pc:spChg>
      </pc:sldChg>
      <pc:sldChg chg="addSp delSp modSp new mod modClrScheme chgLayout">
        <pc:chgData name="Ming-Chih Lin" userId="f1ba3ba5-e185-404b-b55f-b2be90e2bdc2" providerId="ADAL" clId="{F1FA031A-4D31-4AEE-8DCB-44C85EA436EB}" dt="2020-06-01T23:18:37.024" v="538"/>
        <pc:sldMkLst>
          <pc:docMk/>
          <pc:sldMk cId="1415465906" sldId="300"/>
        </pc:sldMkLst>
        <pc:spChg chg="del mod ord">
          <ac:chgData name="Ming-Chih Lin" userId="f1ba3ba5-e185-404b-b55f-b2be90e2bdc2" providerId="ADAL" clId="{F1FA031A-4D31-4AEE-8DCB-44C85EA436EB}" dt="2020-06-01T23:15:32.824" v="388" actId="700"/>
          <ac:spMkLst>
            <pc:docMk/>
            <pc:sldMk cId="1415465906" sldId="300"/>
            <ac:spMk id="2" creationId="{2A4DBE0D-A8A4-4F12-858B-E8F5C1DC52BA}"/>
          </ac:spMkLst>
        </pc:spChg>
        <pc:spChg chg="del">
          <ac:chgData name="Ming-Chih Lin" userId="f1ba3ba5-e185-404b-b55f-b2be90e2bdc2" providerId="ADAL" clId="{F1FA031A-4D31-4AEE-8DCB-44C85EA436EB}" dt="2020-06-01T23:15:32.824" v="388" actId="700"/>
          <ac:spMkLst>
            <pc:docMk/>
            <pc:sldMk cId="1415465906" sldId="300"/>
            <ac:spMk id="3" creationId="{AFC4772C-804D-474C-89D9-7ADC6AAA7865}"/>
          </ac:spMkLst>
        </pc:spChg>
        <pc:spChg chg="add mod ord">
          <ac:chgData name="Ming-Chih Lin" userId="f1ba3ba5-e185-404b-b55f-b2be90e2bdc2" providerId="ADAL" clId="{F1FA031A-4D31-4AEE-8DCB-44C85EA436EB}" dt="2020-06-01T23:18:37.024" v="538"/>
          <ac:spMkLst>
            <pc:docMk/>
            <pc:sldMk cId="1415465906" sldId="300"/>
            <ac:spMk id="4" creationId="{42223639-7737-4ADF-9CCC-84644374FFB5}"/>
          </ac:spMkLst>
        </pc:spChg>
        <pc:spChg chg="add mod ord">
          <ac:chgData name="Ming-Chih Lin" userId="f1ba3ba5-e185-404b-b55f-b2be90e2bdc2" providerId="ADAL" clId="{F1FA031A-4D31-4AEE-8DCB-44C85EA436EB}" dt="2020-06-01T23:15:32.824" v="388" actId="700"/>
          <ac:spMkLst>
            <pc:docMk/>
            <pc:sldMk cId="1415465906" sldId="300"/>
            <ac:spMk id="5" creationId="{B37260B8-3B0D-40A3-8B25-1D9D532C9BED}"/>
          </ac:spMkLst>
        </pc:spChg>
      </pc:sldChg>
      <pc:sldChg chg="modSp add mod">
        <pc:chgData name="Ming-Chih Lin" userId="f1ba3ba5-e185-404b-b55f-b2be90e2bdc2" providerId="ADAL" clId="{F1FA031A-4D31-4AEE-8DCB-44C85EA436EB}" dt="2020-06-01T23:26:30.522" v="688" actId="20577"/>
        <pc:sldMkLst>
          <pc:docMk/>
          <pc:sldMk cId="1171545912" sldId="301"/>
        </pc:sldMkLst>
        <pc:spChg chg="mod">
          <ac:chgData name="Ming-Chih Lin" userId="f1ba3ba5-e185-404b-b55f-b2be90e2bdc2" providerId="ADAL" clId="{F1FA031A-4D31-4AEE-8DCB-44C85EA436EB}" dt="2020-06-01T23:19:32.230" v="541"/>
          <ac:spMkLst>
            <pc:docMk/>
            <pc:sldMk cId="1171545912" sldId="301"/>
            <ac:spMk id="4" creationId="{42223639-7737-4ADF-9CCC-84644374FFB5}"/>
          </ac:spMkLst>
        </pc:spChg>
        <pc:spChg chg="mod">
          <ac:chgData name="Ming-Chih Lin" userId="f1ba3ba5-e185-404b-b55f-b2be90e2bdc2" providerId="ADAL" clId="{F1FA031A-4D31-4AEE-8DCB-44C85EA436EB}" dt="2020-06-01T23:26:30.522" v="688" actId="20577"/>
          <ac:spMkLst>
            <pc:docMk/>
            <pc:sldMk cId="1171545912" sldId="301"/>
            <ac:spMk id="5" creationId="{B37260B8-3B0D-40A3-8B25-1D9D532C9BED}"/>
          </ac:spMkLst>
        </pc:spChg>
      </pc:sldChg>
      <pc:sldChg chg="modSp add mod">
        <pc:chgData name="Ming-Chih Lin" userId="f1ba3ba5-e185-404b-b55f-b2be90e2bdc2" providerId="ADAL" clId="{F1FA031A-4D31-4AEE-8DCB-44C85EA436EB}" dt="2020-06-01T23:27:59.481" v="710" actId="20577"/>
        <pc:sldMkLst>
          <pc:docMk/>
          <pc:sldMk cId="2002684050" sldId="302"/>
        </pc:sldMkLst>
        <pc:spChg chg="mod">
          <ac:chgData name="Ming-Chih Lin" userId="f1ba3ba5-e185-404b-b55f-b2be90e2bdc2" providerId="ADAL" clId="{F1FA031A-4D31-4AEE-8DCB-44C85EA436EB}" dt="2020-06-01T23:27:59.481" v="710" actId="20577"/>
          <ac:spMkLst>
            <pc:docMk/>
            <pc:sldMk cId="2002684050" sldId="302"/>
            <ac:spMk id="4" creationId="{42223639-7737-4ADF-9CCC-84644374FFB5}"/>
          </ac:spMkLst>
        </pc:spChg>
        <pc:spChg chg="mod">
          <ac:chgData name="Ming-Chih Lin" userId="f1ba3ba5-e185-404b-b55f-b2be90e2bdc2" providerId="ADAL" clId="{F1FA031A-4D31-4AEE-8DCB-44C85EA436EB}" dt="2020-06-01T23:21:42.958" v="586" actId="21"/>
          <ac:spMkLst>
            <pc:docMk/>
            <pc:sldMk cId="2002684050" sldId="302"/>
            <ac:spMk id="5" creationId="{B37260B8-3B0D-40A3-8B25-1D9D532C9BED}"/>
          </ac:spMkLst>
        </pc:spChg>
      </pc:sldChg>
      <pc:sldChg chg="addSp delSp modSp add del mod ord">
        <pc:chgData name="Ming-Chih Lin" userId="f1ba3ba5-e185-404b-b55f-b2be90e2bdc2" providerId="ADAL" clId="{F1FA031A-4D31-4AEE-8DCB-44C85EA436EB}" dt="2020-06-01T23:27:56.183" v="708" actId="47"/>
        <pc:sldMkLst>
          <pc:docMk/>
          <pc:sldMk cId="4107279448" sldId="303"/>
        </pc:sldMkLst>
        <pc:spChg chg="add del mod">
          <ac:chgData name="Ming-Chih Lin" userId="f1ba3ba5-e185-404b-b55f-b2be90e2bdc2" providerId="ADAL" clId="{F1FA031A-4D31-4AEE-8DCB-44C85EA436EB}" dt="2020-06-01T23:23:56.344" v="655"/>
          <ac:spMkLst>
            <pc:docMk/>
            <pc:sldMk cId="4107279448" sldId="303"/>
            <ac:spMk id="2" creationId="{A47E8DDF-F70A-4E2D-8C01-9E501A43A6F7}"/>
          </ac:spMkLst>
        </pc:spChg>
        <pc:spChg chg="mod">
          <ac:chgData name="Ming-Chih Lin" userId="f1ba3ba5-e185-404b-b55f-b2be90e2bdc2" providerId="ADAL" clId="{F1FA031A-4D31-4AEE-8DCB-44C85EA436EB}" dt="2020-06-01T23:26:57.506" v="696" actId="20577"/>
          <ac:spMkLst>
            <pc:docMk/>
            <pc:sldMk cId="4107279448" sldId="303"/>
            <ac:spMk id="4" creationId="{42223639-7737-4ADF-9CCC-84644374FFB5}"/>
          </ac:spMkLst>
        </pc:spChg>
      </pc:sldChg>
      <pc:sldChg chg="modSp add mod">
        <pc:chgData name="Ming-Chih Lin" userId="f1ba3ba5-e185-404b-b55f-b2be90e2bdc2" providerId="ADAL" clId="{F1FA031A-4D31-4AEE-8DCB-44C85EA436EB}" dt="2020-06-01T23:28:13.818" v="713" actId="6549"/>
        <pc:sldMkLst>
          <pc:docMk/>
          <pc:sldMk cId="3346354504" sldId="304"/>
        </pc:sldMkLst>
        <pc:spChg chg="mod">
          <ac:chgData name="Ming-Chih Lin" userId="f1ba3ba5-e185-404b-b55f-b2be90e2bdc2" providerId="ADAL" clId="{F1FA031A-4D31-4AEE-8DCB-44C85EA436EB}" dt="2020-06-01T23:28:13.818" v="713" actId="6549"/>
          <ac:spMkLst>
            <pc:docMk/>
            <pc:sldMk cId="3346354504" sldId="304"/>
            <ac:spMk id="4" creationId="{42223639-7737-4ADF-9CCC-84644374FFB5}"/>
          </ac:spMkLst>
        </pc:spChg>
      </pc:sldChg>
      <pc:sldChg chg="modSp add mod">
        <pc:chgData name="Ming-Chih Lin" userId="f1ba3ba5-e185-404b-b55f-b2be90e2bdc2" providerId="ADAL" clId="{F1FA031A-4D31-4AEE-8DCB-44C85EA436EB}" dt="2020-06-01T23:28:27.201" v="714"/>
        <pc:sldMkLst>
          <pc:docMk/>
          <pc:sldMk cId="1699586139" sldId="305"/>
        </pc:sldMkLst>
        <pc:spChg chg="mod">
          <ac:chgData name="Ming-Chih Lin" userId="f1ba3ba5-e185-404b-b55f-b2be90e2bdc2" providerId="ADAL" clId="{F1FA031A-4D31-4AEE-8DCB-44C85EA436EB}" dt="2020-06-01T23:28:27.201" v="714"/>
          <ac:spMkLst>
            <pc:docMk/>
            <pc:sldMk cId="1699586139" sldId="305"/>
            <ac:spMk id="4" creationId="{42223639-7737-4ADF-9CCC-84644374FFB5}"/>
          </ac:spMkLst>
        </pc:spChg>
      </pc:sldChg>
      <pc:sldChg chg="modSp add mod">
        <pc:chgData name="Ming-Chih Lin" userId="f1ba3ba5-e185-404b-b55f-b2be90e2bdc2" providerId="ADAL" clId="{F1FA031A-4D31-4AEE-8DCB-44C85EA436EB}" dt="2020-06-01T23:27:17.368" v="703" actId="20577"/>
        <pc:sldMkLst>
          <pc:docMk/>
          <pc:sldMk cId="1220209127" sldId="306"/>
        </pc:sldMkLst>
        <pc:spChg chg="mod">
          <ac:chgData name="Ming-Chih Lin" userId="f1ba3ba5-e185-404b-b55f-b2be90e2bdc2" providerId="ADAL" clId="{F1FA031A-4D31-4AEE-8DCB-44C85EA436EB}" dt="2020-06-01T23:27:17.368" v="703" actId="20577"/>
          <ac:spMkLst>
            <pc:docMk/>
            <pc:sldMk cId="1220209127" sldId="306"/>
            <ac:spMk id="4" creationId="{42223639-7737-4ADF-9CCC-84644374FFB5}"/>
          </ac:spMkLst>
        </pc:spChg>
      </pc:sldChg>
      <pc:sldChg chg="modSp add mod">
        <pc:chgData name="Ming-Chih Lin" userId="f1ba3ba5-e185-404b-b55f-b2be90e2bdc2" providerId="ADAL" clId="{F1FA031A-4D31-4AEE-8DCB-44C85EA436EB}" dt="2020-06-01T23:28:43.758" v="715"/>
        <pc:sldMkLst>
          <pc:docMk/>
          <pc:sldMk cId="236770104" sldId="307"/>
        </pc:sldMkLst>
        <pc:spChg chg="mod">
          <ac:chgData name="Ming-Chih Lin" userId="f1ba3ba5-e185-404b-b55f-b2be90e2bdc2" providerId="ADAL" clId="{F1FA031A-4D31-4AEE-8DCB-44C85EA436EB}" dt="2020-06-01T23:28:43.758" v="715"/>
          <ac:spMkLst>
            <pc:docMk/>
            <pc:sldMk cId="236770104" sldId="307"/>
            <ac:spMk id="4" creationId="{42223639-7737-4ADF-9CCC-84644374FFB5}"/>
          </ac:spMkLst>
        </pc:spChg>
      </pc:sldChg>
      <pc:sldChg chg="modSp new del mod">
        <pc:chgData name="Ming-Chih Lin" userId="f1ba3ba5-e185-404b-b55f-b2be90e2bdc2" providerId="ADAL" clId="{F1FA031A-4D31-4AEE-8DCB-44C85EA436EB}" dt="2020-06-01T23:41:30.159" v="1000" actId="47"/>
        <pc:sldMkLst>
          <pc:docMk/>
          <pc:sldMk cId="3757030699" sldId="308"/>
        </pc:sldMkLst>
        <pc:spChg chg="mod">
          <ac:chgData name="Ming-Chih Lin" userId="f1ba3ba5-e185-404b-b55f-b2be90e2bdc2" providerId="ADAL" clId="{F1FA031A-4D31-4AEE-8DCB-44C85EA436EB}" dt="2020-06-01T23:40:38.630" v="999"/>
          <ac:spMkLst>
            <pc:docMk/>
            <pc:sldMk cId="3757030699" sldId="308"/>
            <ac:spMk id="2" creationId="{9EAB2091-9337-42B7-AC34-E09D04AC6790}"/>
          </ac:spMkLst>
        </pc:spChg>
        <pc:spChg chg="mod">
          <ac:chgData name="Ming-Chih Lin" userId="f1ba3ba5-e185-404b-b55f-b2be90e2bdc2" providerId="ADAL" clId="{F1FA031A-4D31-4AEE-8DCB-44C85EA436EB}" dt="2020-06-01T23:31:21.972" v="779"/>
          <ac:spMkLst>
            <pc:docMk/>
            <pc:sldMk cId="3757030699" sldId="308"/>
            <ac:spMk id="3" creationId="{E7C3D928-2CE9-4266-A577-F5AA1DFC7CE3}"/>
          </ac:spMkLst>
        </pc:spChg>
      </pc:sldChg>
      <pc:sldChg chg="modSp add mod">
        <pc:chgData name="Ming-Chih Lin" userId="f1ba3ba5-e185-404b-b55f-b2be90e2bdc2" providerId="ADAL" clId="{F1FA031A-4D31-4AEE-8DCB-44C85EA436EB}" dt="2020-06-01T23:16:11.863" v="435"/>
        <pc:sldMkLst>
          <pc:docMk/>
          <pc:sldMk cId="2022201700" sldId="309"/>
        </pc:sldMkLst>
        <pc:spChg chg="mod">
          <ac:chgData name="Ming-Chih Lin" userId="f1ba3ba5-e185-404b-b55f-b2be90e2bdc2" providerId="ADAL" clId="{F1FA031A-4D31-4AEE-8DCB-44C85EA436EB}" dt="2020-06-01T23:16:11.863" v="435"/>
          <ac:spMkLst>
            <pc:docMk/>
            <pc:sldMk cId="2022201700" sldId="309"/>
            <ac:spMk id="4" creationId="{2FA54F75-D405-4104-B6BB-EA44A23A109A}"/>
          </ac:spMkLst>
        </pc:spChg>
      </pc:sldChg>
      <pc:sldChg chg="addSp delSp modSp add mod ord">
        <pc:chgData name="Ming-Chih Lin" userId="f1ba3ba5-e185-404b-b55f-b2be90e2bdc2" providerId="ADAL" clId="{F1FA031A-4D31-4AEE-8DCB-44C85EA436EB}" dt="2020-06-02T00:07:30.065" v="1132" actId="1076"/>
        <pc:sldMkLst>
          <pc:docMk/>
          <pc:sldMk cId="1680955994" sldId="310"/>
        </pc:sldMkLst>
        <pc:spChg chg="del mod">
          <ac:chgData name="Ming-Chih Lin" userId="f1ba3ba5-e185-404b-b55f-b2be90e2bdc2" providerId="ADAL" clId="{F1FA031A-4D31-4AEE-8DCB-44C85EA436EB}" dt="2020-06-01T23:46:50.152" v="1041" actId="478"/>
          <ac:spMkLst>
            <pc:docMk/>
            <pc:sldMk cId="1680955994" sldId="310"/>
            <ac:spMk id="2" creationId="{9EAB2091-9337-42B7-AC34-E09D04AC6790}"/>
          </ac:spMkLst>
        </pc:spChg>
        <pc:spChg chg="mod">
          <ac:chgData name="Ming-Chih Lin" userId="f1ba3ba5-e185-404b-b55f-b2be90e2bdc2" providerId="ADAL" clId="{F1FA031A-4D31-4AEE-8DCB-44C85EA436EB}" dt="2020-06-01T23:48:46.017" v="1050"/>
          <ac:spMkLst>
            <pc:docMk/>
            <pc:sldMk cId="1680955994" sldId="310"/>
            <ac:spMk id="3" creationId="{E7C3D928-2CE9-4266-A577-F5AA1DFC7CE3}"/>
          </ac:spMkLst>
        </pc:spChg>
        <pc:spChg chg="add del mod">
          <ac:chgData name="Ming-Chih Lin" userId="f1ba3ba5-e185-404b-b55f-b2be90e2bdc2" providerId="ADAL" clId="{F1FA031A-4D31-4AEE-8DCB-44C85EA436EB}" dt="2020-06-01T23:46:24.822" v="1040"/>
          <ac:spMkLst>
            <pc:docMk/>
            <pc:sldMk cId="1680955994" sldId="310"/>
            <ac:spMk id="4" creationId="{DFA67099-C7C6-4EF8-9522-C5EF93E8AFF6}"/>
          </ac:spMkLst>
        </pc:spChg>
        <pc:spChg chg="add del mod">
          <ac:chgData name="Ming-Chih Lin" userId="f1ba3ba5-e185-404b-b55f-b2be90e2bdc2" providerId="ADAL" clId="{F1FA031A-4D31-4AEE-8DCB-44C85EA436EB}" dt="2020-06-01T23:48:44.122" v="1049" actId="478"/>
          <ac:spMkLst>
            <pc:docMk/>
            <pc:sldMk cId="1680955994" sldId="310"/>
            <ac:spMk id="6" creationId="{C6523A91-946D-454F-9415-87B2845420E5}"/>
          </ac:spMkLst>
        </pc:spChg>
        <pc:picChg chg="add del mod">
          <ac:chgData name="Ming-Chih Lin" userId="f1ba3ba5-e185-404b-b55f-b2be90e2bdc2" providerId="ADAL" clId="{F1FA031A-4D31-4AEE-8DCB-44C85EA436EB}" dt="2020-06-02T00:07:21.630" v="1129" actId="478"/>
          <ac:picMkLst>
            <pc:docMk/>
            <pc:sldMk cId="1680955994" sldId="310"/>
            <ac:picMk id="7" creationId="{04167772-23D8-46EF-86E8-9F55289031D5}"/>
          </ac:picMkLst>
        </pc:picChg>
        <pc:picChg chg="add del">
          <ac:chgData name="Ming-Chih Lin" userId="f1ba3ba5-e185-404b-b55f-b2be90e2bdc2" providerId="ADAL" clId="{F1FA031A-4D31-4AEE-8DCB-44C85EA436EB}" dt="2020-06-02T00:05:20.886" v="1055"/>
          <ac:picMkLst>
            <pc:docMk/>
            <pc:sldMk cId="1680955994" sldId="310"/>
            <ac:picMk id="8" creationId="{86E0C46E-16C0-4B9D-98F5-753D5EB5E5C0}"/>
          </ac:picMkLst>
        </pc:picChg>
        <pc:picChg chg="add mod">
          <ac:chgData name="Ming-Chih Lin" userId="f1ba3ba5-e185-404b-b55f-b2be90e2bdc2" providerId="ADAL" clId="{F1FA031A-4D31-4AEE-8DCB-44C85EA436EB}" dt="2020-06-02T00:07:30.065" v="1132" actId="1076"/>
          <ac:picMkLst>
            <pc:docMk/>
            <pc:sldMk cId="1680955994" sldId="310"/>
            <ac:picMk id="9" creationId="{A8797093-BD72-4872-BB27-2A60EE738B76}"/>
          </ac:picMkLst>
        </pc:picChg>
      </pc:sldChg>
      <pc:sldChg chg="modSp add del mod">
        <pc:chgData name="Ming-Chih Lin" userId="f1ba3ba5-e185-404b-b55f-b2be90e2bdc2" providerId="ADAL" clId="{F1FA031A-4D31-4AEE-8DCB-44C85EA436EB}" dt="2020-06-01T23:41:30.159" v="1000" actId="47"/>
        <pc:sldMkLst>
          <pc:docMk/>
          <pc:sldMk cId="3863980547" sldId="311"/>
        </pc:sldMkLst>
        <pc:spChg chg="mod">
          <ac:chgData name="Ming-Chih Lin" userId="f1ba3ba5-e185-404b-b55f-b2be90e2bdc2" providerId="ADAL" clId="{F1FA031A-4D31-4AEE-8DCB-44C85EA436EB}" dt="2020-06-01T23:34:25.883" v="974" actId="20577"/>
          <ac:spMkLst>
            <pc:docMk/>
            <pc:sldMk cId="3863980547" sldId="311"/>
            <ac:spMk id="3" creationId="{E7C3D928-2CE9-4266-A577-F5AA1DFC7CE3}"/>
          </ac:spMkLst>
        </pc:spChg>
      </pc:sldChg>
      <pc:sldChg chg="addSp delSp modSp new mod modClrScheme chgLayout">
        <pc:chgData name="Ming-Chih Lin" userId="f1ba3ba5-e185-404b-b55f-b2be90e2bdc2" providerId="ADAL" clId="{F1FA031A-4D31-4AEE-8DCB-44C85EA436EB}" dt="2020-06-02T00:07:11.358" v="1128" actId="20577"/>
        <pc:sldMkLst>
          <pc:docMk/>
          <pc:sldMk cId="1266417032" sldId="312"/>
        </pc:sldMkLst>
        <pc:spChg chg="del">
          <ac:chgData name="Ming-Chih Lin" userId="f1ba3ba5-e185-404b-b55f-b2be90e2bdc2" providerId="ADAL" clId="{F1FA031A-4D31-4AEE-8DCB-44C85EA436EB}" dt="2020-06-01T23:16:35.525" v="440" actId="700"/>
          <ac:spMkLst>
            <pc:docMk/>
            <pc:sldMk cId="1266417032" sldId="312"/>
            <ac:spMk id="2" creationId="{A62D4AC1-C50C-4058-B2A5-D69AA87B4258}"/>
          </ac:spMkLst>
        </pc:spChg>
        <pc:spChg chg="del">
          <ac:chgData name="Ming-Chih Lin" userId="f1ba3ba5-e185-404b-b55f-b2be90e2bdc2" providerId="ADAL" clId="{F1FA031A-4D31-4AEE-8DCB-44C85EA436EB}" dt="2020-06-01T23:16:35.525" v="440" actId="700"/>
          <ac:spMkLst>
            <pc:docMk/>
            <pc:sldMk cId="1266417032" sldId="312"/>
            <ac:spMk id="3" creationId="{24369F45-8D56-4C99-9BA5-CE752D1914AC}"/>
          </ac:spMkLst>
        </pc:spChg>
        <pc:spChg chg="add mod ord">
          <ac:chgData name="Ming-Chih Lin" userId="f1ba3ba5-e185-404b-b55f-b2be90e2bdc2" providerId="ADAL" clId="{F1FA031A-4D31-4AEE-8DCB-44C85EA436EB}" dt="2020-06-02T00:05:56.161" v="1059" actId="700"/>
          <ac:spMkLst>
            <pc:docMk/>
            <pc:sldMk cId="1266417032" sldId="312"/>
            <ac:spMk id="4" creationId="{1854605A-57A1-476A-82F9-537D284E62C2}"/>
          </ac:spMkLst>
        </pc:spChg>
        <pc:spChg chg="add mod ord">
          <ac:chgData name="Ming-Chih Lin" userId="f1ba3ba5-e185-404b-b55f-b2be90e2bdc2" providerId="ADAL" clId="{F1FA031A-4D31-4AEE-8DCB-44C85EA436EB}" dt="2020-06-02T00:07:11.358" v="1128" actId="20577"/>
          <ac:spMkLst>
            <pc:docMk/>
            <pc:sldMk cId="1266417032" sldId="312"/>
            <ac:spMk id="5" creationId="{221EB24A-D4DB-45CB-BE7B-D41F7B493329}"/>
          </ac:spMkLst>
        </pc:spChg>
      </pc:sldChg>
      <pc:sldChg chg="modSp add mod">
        <pc:chgData name="Ming-Chih Lin" userId="f1ba3ba5-e185-404b-b55f-b2be90e2bdc2" providerId="ADAL" clId="{F1FA031A-4D31-4AEE-8DCB-44C85EA436EB}" dt="2020-06-01T23:29:05.962" v="718" actId="20577"/>
        <pc:sldMkLst>
          <pc:docMk/>
          <pc:sldMk cId="1608459360" sldId="313"/>
        </pc:sldMkLst>
        <pc:spChg chg="mod">
          <ac:chgData name="Ming-Chih Lin" userId="f1ba3ba5-e185-404b-b55f-b2be90e2bdc2" providerId="ADAL" clId="{F1FA031A-4D31-4AEE-8DCB-44C85EA436EB}" dt="2020-06-01T23:29:05.962" v="718" actId="20577"/>
          <ac:spMkLst>
            <pc:docMk/>
            <pc:sldMk cId="1608459360" sldId="313"/>
            <ac:spMk id="4" creationId="{42223639-7737-4ADF-9CCC-84644374FFB5}"/>
          </ac:spMkLst>
        </pc:spChg>
      </pc:sldChg>
      <pc:sldChg chg="add del">
        <pc:chgData name="Ming-Chih Lin" userId="f1ba3ba5-e185-404b-b55f-b2be90e2bdc2" providerId="ADAL" clId="{F1FA031A-4D31-4AEE-8DCB-44C85EA436EB}" dt="2020-06-01T23:30:27.215" v="721" actId="47"/>
        <pc:sldMkLst>
          <pc:docMk/>
          <pc:sldMk cId="3592365506" sldId="314"/>
        </pc:sldMkLst>
      </pc:sldChg>
      <pc:sldChg chg="modSp new mod">
        <pc:chgData name="Ming-Chih Lin" userId="f1ba3ba5-e185-404b-b55f-b2be90e2bdc2" providerId="ADAL" clId="{F1FA031A-4D31-4AEE-8DCB-44C85EA436EB}" dt="2020-06-01T23:30:49.844" v="761"/>
        <pc:sldMkLst>
          <pc:docMk/>
          <pc:sldMk cId="3053501639" sldId="315"/>
        </pc:sldMkLst>
        <pc:spChg chg="mod">
          <ac:chgData name="Ming-Chih Lin" userId="f1ba3ba5-e185-404b-b55f-b2be90e2bdc2" providerId="ADAL" clId="{F1FA031A-4D31-4AEE-8DCB-44C85EA436EB}" dt="2020-06-01T23:30:49.844" v="761"/>
          <ac:spMkLst>
            <pc:docMk/>
            <pc:sldMk cId="3053501639" sldId="315"/>
            <ac:spMk id="3" creationId="{2DC53AD1-5967-4F57-9A42-A7D2F1A9323D}"/>
          </ac:spMkLst>
        </pc:spChg>
      </pc:sldChg>
      <pc:sldChg chg="modSp add del mod">
        <pc:chgData name="Ming-Chih Lin" userId="f1ba3ba5-e185-404b-b55f-b2be90e2bdc2" providerId="ADAL" clId="{F1FA031A-4D31-4AEE-8DCB-44C85EA436EB}" dt="2020-06-01T23:41:30.159" v="1000" actId="47"/>
        <pc:sldMkLst>
          <pc:docMk/>
          <pc:sldMk cId="612939432" sldId="316"/>
        </pc:sldMkLst>
        <pc:spChg chg="mod">
          <ac:chgData name="Ming-Chih Lin" userId="f1ba3ba5-e185-404b-b55f-b2be90e2bdc2" providerId="ADAL" clId="{F1FA031A-4D31-4AEE-8DCB-44C85EA436EB}" dt="2020-06-01T23:32:42.102" v="850" actId="20577"/>
          <ac:spMkLst>
            <pc:docMk/>
            <pc:sldMk cId="612939432" sldId="316"/>
            <ac:spMk id="3" creationId="{E7C3D928-2CE9-4266-A577-F5AA1DFC7CE3}"/>
          </ac:spMkLst>
        </pc:spChg>
      </pc:sldChg>
      <pc:sldChg chg="addSp delSp modSp new add del mod">
        <pc:chgData name="Ming-Chih Lin" userId="f1ba3ba5-e185-404b-b55f-b2be90e2bdc2" providerId="ADAL" clId="{F1FA031A-4D31-4AEE-8DCB-44C85EA436EB}" dt="2020-06-02T00:07:33.244" v="1133" actId="47"/>
        <pc:sldMkLst>
          <pc:docMk/>
          <pc:sldMk cId="1830674388" sldId="316"/>
        </pc:sldMkLst>
        <pc:picChg chg="add del mod">
          <ac:chgData name="Ming-Chih Lin" userId="f1ba3ba5-e185-404b-b55f-b2be90e2bdc2" providerId="ADAL" clId="{F1FA031A-4D31-4AEE-8DCB-44C85EA436EB}" dt="2020-06-02T00:07:23.378" v="1130" actId="21"/>
          <ac:picMkLst>
            <pc:docMk/>
            <pc:sldMk cId="1830674388" sldId="316"/>
            <ac:picMk id="4" creationId="{3482E1DE-C7E8-4B64-A3F8-917B68200E56}"/>
          </ac:picMkLst>
        </pc:picChg>
      </pc:sldChg>
      <pc:sldChg chg="modSp add del mod">
        <pc:chgData name="Ming-Chih Lin" userId="f1ba3ba5-e185-404b-b55f-b2be90e2bdc2" providerId="ADAL" clId="{F1FA031A-4D31-4AEE-8DCB-44C85EA436EB}" dt="2020-06-01T23:41:30.159" v="1000" actId="47"/>
        <pc:sldMkLst>
          <pc:docMk/>
          <pc:sldMk cId="1022163412" sldId="317"/>
        </pc:sldMkLst>
        <pc:spChg chg="mod">
          <ac:chgData name="Ming-Chih Lin" userId="f1ba3ba5-e185-404b-b55f-b2be90e2bdc2" providerId="ADAL" clId="{F1FA031A-4D31-4AEE-8DCB-44C85EA436EB}" dt="2020-06-01T23:32:53.706" v="863" actId="20577"/>
          <ac:spMkLst>
            <pc:docMk/>
            <pc:sldMk cId="1022163412" sldId="317"/>
            <ac:spMk id="3" creationId="{E7C3D928-2CE9-4266-A577-F5AA1DFC7CE3}"/>
          </ac:spMkLst>
        </pc:spChg>
      </pc:sldChg>
      <pc:sldChg chg="modSp add del mod">
        <pc:chgData name="Ming-Chih Lin" userId="f1ba3ba5-e185-404b-b55f-b2be90e2bdc2" providerId="ADAL" clId="{F1FA031A-4D31-4AEE-8DCB-44C85EA436EB}" dt="2020-06-01T23:41:30.159" v="1000" actId="47"/>
        <pc:sldMkLst>
          <pc:docMk/>
          <pc:sldMk cId="4171406706" sldId="318"/>
        </pc:sldMkLst>
        <pc:spChg chg="mod">
          <ac:chgData name="Ming-Chih Lin" userId="f1ba3ba5-e185-404b-b55f-b2be90e2bdc2" providerId="ADAL" clId="{F1FA031A-4D31-4AEE-8DCB-44C85EA436EB}" dt="2020-06-01T23:32:59.354" v="873" actId="20577"/>
          <ac:spMkLst>
            <pc:docMk/>
            <pc:sldMk cId="4171406706" sldId="318"/>
            <ac:spMk id="3" creationId="{E7C3D928-2CE9-4266-A577-F5AA1DFC7CE3}"/>
          </ac:spMkLst>
        </pc:spChg>
      </pc:sldChg>
      <pc:sldChg chg="modSp add del mod ord">
        <pc:chgData name="Ming-Chih Lin" userId="f1ba3ba5-e185-404b-b55f-b2be90e2bdc2" providerId="ADAL" clId="{F1FA031A-4D31-4AEE-8DCB-44C85EA436EB}" dt="2020-06-01T23:41:30.159" v="1000" actId="47"/>
        <pc:sldMkLst>
          <pc:docMk/>
          <pc:sldMk cId="3934403956" sldId="319"/>
        </pc:sldMkLst>
        <pc:spChg chg="mod">
          <ac:chgData name="Ming-Chih Lin" userId="f1ba3ba5-e185-404b-b55f-b2be90e2bdc2" providerId="ADAL" clId="{F1FA031A-4D31-4AEE-8DCB-44C85EA436EB}" dt="2020-06-01T23:33:40.850" v="940" actId="20577"/>
          <ac:spMkLst>
            <pc:docMk/>
            <pc:sldMk cId="3934403956" sldId="319"/>
            <ac:spMk id="3" creationId="{E7C3D928-2CE9-4266-A577-F5AA1DFC7CE3}"/>
          </ac:spMkLst>
        </pc:spChg>
      </pc:sldChg>
      <pc:sldChg chg="modSp add del mod ord">
        <pc:chgData name="Ming-Chih Lin" userId="f1ba3ba5-e185-404b-b55f-b2be90e2bdc2" providerId="ADAL" clId="{F1FA031A-4D31-4AEE-8DCB-44C85EA436EB}" dt="2020-06-01T23:41:30.159" v="1000" actId="47"/>
        <pc:sldMkLst>
          <pc:docMk/>
          <pc:sldMk cId="816830408" sldId="320"/>
        </pc:sldMkLst>
        <pc:spChg chg="mod">
          <ac:chgData name="Ming-Chih Lin" userId="f1ba3ba5-e185-404b-b55f-b2be90e2bdc2" providerId="ADAL" clId="{F1FA031A-4D31-4AEE-8DCB-44C85EA436EB}" dt="2020-06-01T23:33:58.268" v="959"/>
          <ac:spMkLst>
            <pc:docMk/>
            <pc:sldMk cId="816830408" sldId="320"/>
            <ac:spMk id="3" creationId="{E7C3D928-2CE9-4266-A577-F5AA1DFC7CE3}"/>
          </ac:spMkLst>
        </pc:spChg>
      </pc:sldChg>
      <pc:sldChg chg="modSp new del mod">
        <pc:chgData name="Ming-Chih Lin" userId="f1ba3ba5-e185-404b-b55f-b2be90e2bdc2" providerId="ADAL" clId="{F1FA031A-4D31-4AEE-8DCB-44C85EA436EB}" dt="2020-06-01T23:41:30.159" v="1000" actId="47"/>
        <pc:sldMkLst>
          <pc:docMk/>
          <pc:sldMk cId="137822786" sldId="321"/>
        </pc:sldMkLst>
        <pc:spChg chg="mod">
          <ac:chgData name="Ming-Chih Lin" userId="f1ba3ba5-e185-404b-b55f-b2be90e2bdc2" providerId="ADAL" clId="{F1FA031A-4D31-4AEE-8DCB-44C85EA436EB}" dt="2020-06-01T23:34:47.171" v="993"/>
          <ac:spMkLst>
            <pc:docMk/>
            <pc:sldMk cId="137822786" sldId="321"/>
            <ac:spMk id="3" creationId="{89E19C31-D323-4099-B1F9-A39ED7CC546B}"/>
          </ac:spMkLst>
        </pc:spChg>
      </pc:sldChg>
    </pc:docChg>
  </pc:docChgLst>
  <pc:docChgLst>
    <pc:chgData name="Ming-Chih Lin" userId="f1ba3ba5-e185-404b-b55f-b2be90e2bdc2" providerId="ADAL" clId="{73C49393-00F6-48C7-99DB-5262FA837701}"/>
    <pc:docChg chg="custSel addSld delSld modSld">
      <pc:chgData name="Ming-Chih Lin" userId="f1ba3ba5-e185-404b-b55f-b2be90e2bdc2" providerId="ADAL" clId="{73C49393-00F6-48C7-99DB-5262FA837701}" dt="2020-06-02T00:14:48.542" v="90"/>
      <pc:docMkLst>
        <pc:docMk/>
      </pc:docMkLst>
      <pc:sldChg chg="addSp delSp modSp mod">
        <pc:chgData name="Ming-Chih Lin" userId="f1ba3ba5-e185-404b-b55f-b2be90e2bdc2" providerId="ADAL" clId="{73C49393-00F6-48C7-99DB-5262FA837701}" dt="2020-06-02T00:09:55.262" v="3" actId="14100"/>
        <pc:sldMkLst>
          <pc:docMk/>
          <pc:sldMk cId="3437513085" sldId="257"/>
        </pc:sldMkLst>
        <pc:spChg chg="mod">
          <ac:chgData name="Ming-Chih Lin" userId="f1ba3ba5-e185-404b-b55f-b2be90e2bdc2" providerId="ADAL" clId="{73C49393-00F6-48C7-99DB-5262FA837701}" dt="2020-06-02T00:09:55.262" v="3" actId="14100"/>
          <ac:spMkLst>
            <pc:docMk/>
            <pc:sldMk cId="3437513085" sldId="257"/>
            <ac:spMk id="2" creationId="{F00E360D-5F36-459A-8321-D0EA4C8C73FE}"/>
          </ac:spMkLst>
        </pc:spChg>
        <pc:graphicFrameChg chg="add del mod">
          <ac:chgData name="Ming-Chih Lin" userId="f1ba3ba5-e185-404b-b55f-b2be90e2bdc2" providerId="ADAL" clId="{73C49393-00F6-48C7-99DB-5262FA837701}" dt="2020-06-02T00:09:49.623" v="1"/>
          <ac:graphicFrameMkLst>
            <pc:docMk/>
            <pc:sldMk cId="3437513085" sldId="257"/>
            <ac:graphicFrameMk id="4" creationId="{5049B3AE-5EA2-4052-9B86-DD46687ECD81}"/>
          </ac:graphicFrameMkLst>
        </pc:graphicFrameChg>
      </pc:sldChg>
      <pc:sldChg chg="del">
        <pc:chgData name="Ming-Chih Lin" userId="f1ba3ba5-e185-404b-b55f-b2be90e2bdc2" providerId="ADAL" clId="{73C49393-00F6-48C7-99DB-5262FA837701}" dt="2020-06-02T00:11:20.397" v="13" actId="47"/>
        <pc:sldMkLst>
          <pc:docMk/>
          <pc:sldMk cId="2773999239" sldId="288"/>
        </pc:sldMkLst>
      </pc:sldChg>
      <pc:sldChg chg="del">
        <pc:chgData name="Ming-Chih Lin" userId="f1ba3ba5-e185-404b-b55f-b2be90e2bdc2" providerId="ADAL" clId="{73C49393-00F6-48C7-99DB-5262FA837701}" dt="2020-06-02T00:11:20.397" v="13" actId="47"/>
        <pc:sldMkLst>
          <pc:docMk/>
          <pc:sldMk cId="1061609012" sldId="289"/>
        </pc:sldMkLst>
      </pc:sldChg>
      <pc:sldChg chg="del">
        <pc:chgData name="Ming-Chih Lin" userId="f1ba3ba5-e185-404b-b55f-b2be90e2bdc2" providerId="ADAL" clId="{73C49393-00F6-48C7-99DB-5262FA837701}" dt="2020-06-02T00:11:20.397" v="13" actId="47"/>
        <pc:sldMkLst>
          <pc:docMk/>
          <pc:sldMk cId="1663756997" sldId="290"/>
        </pc:sldMkLst>
      </pc:sldChg>
      <pc:sldChg chg="del">
        <pc:chgData name="Ming-Chih Lin" userId="f1ba3ba5-e185-404b-b55f-b2be90e2bdc2" providerId="ADAL" clId="{73C49393-00F6-48C7-99DB-5262FA837701}" dt="2020-06-02T00:10:19.448" v="5" actId="47"/>
        <pc:sldMkLst>
          <pc:docMk/>
          <pc:sldMk cId="888648973" sldId="298"/>
        </pc:sldMkLst>
      </pc:sldChg>
      <pc:sldChg chg="del">
        <pc:chgData name="Ming-Chih Lin" userId="f1ba3ba5-e185-404b-b55f-b2be90e2bdc2" providerId="ADAL" clId="{73C49393-00F6-48C7-99DB-5262FA837701}" dt="2020-06-02T00:11:20.397" v="13" actId="47"/>
        <pc:sldMkLst>
          <pc:docMk/>
          <pc:sldMk cId="101432508" sldId="299"/>
        </pc:sldMkLst>
      </pc:sldChg>
      <pc:sldChg chg="del">
        <pc:chgData name="Ming-Chih Lin" userId="f1ba3ba5-e185-404b-b55f-b2be90e2bdc2" providerId="ADAL" clId="{73C49393-00F6-48C7-99DB-5262FA837701}" dt="2020-06-02T00:12:16.208" v="16" actId="47"/>
        <pc:sldMkLst>
          <pc:docMk/>
          <pc:sldMk cId="1415465906" sldId="300"/>
        </pc:sldMkLst>
      </pc:sldChg>
      <pc:sldChg chg="del">
        <pc:chgData name="Ming-Chih Lin" userId="f1ba3ba5-e185-404b-b55f-b2be90e2bdc2" providerId="ADAL" clId="{73C49393-00F6-48C7-99DB-5262FA837701}" dt="2020-06-02T00:12:16.208" v="16" actId="47"/>
        <pc:sldMkLst>
          <pc:docMk/>
          <pc:sldMk cId="1171545912" sldId="301"/>
        </pc:sldMkLst>
      </pc:sldChg>
      <pc:sldChg chg="del">
        <pc:chgData name="Ming-Chih Lin" userId="f1ba3ba5-e185-404b-b55f-b2be90e2bdc2" providerId="ADAL" clId="{73C49393-00F6-48C7-99DB-5262FA837701}" dt="2020-06-02T00:12:16.208" v="16" actId="47"/>
        <pc:sldMkLst>
          <pc:docMk/>
          <pc:sldMk cId="2002684050" sldId="302"/>
        </pc:sldMkLst>
      </pc:sldChg>
      <pc:sldChg chg="del">
        <pc:chgData name="Ming-Chih Lin" userId="f1ba3ba5-e185-404b-b55f-b2be90e2bdc2" providerId="ADAL" clId="{73C49393-00F6-48C7-99DB-5262FA837701}" dt="2020-06-02T00:12:16.208" v="16" actId="47"/>
        <pc:sldMkLst>
          <pc:docMk/>
          <pc:sldMk cId="3346354504" sldId="304"/>
        </pc:sldMkLst>
      </pc:sldChg>
      <pc:sldChg chg="del">
        <pc:chgData name="Ming-Chih Lin" userId="f1ba3ba5-e185-404b-b55f-b2be90e2bdc2" providerId="ADAL" clId="{73C49393-00F6-48C7-99DB-5262FA837701}" dt="2020-06-02T00:12:16.208" v="16" actId="47"/>
        <pc:sldMkLst>
          <pc:docMk/>
          <pc:sldMk cId="1699586139" sldId="305"/>
        </pc:sldMkLst>
      </pc:sldChg>
      <pc:sldChg chg="del">
        <pc:chgData name="Ming-Chih Lin" userId="f1ba3ba5-e185-404b-b55f-b2be90e2bdc2" providerId="ADAL" clId="{73C49393-00F6-48C7-99DB-5262FA837701}" dt="2020-06-02T00:12:16.208" v="16" actId="47"/>
        <pc:sldMkLst>
          <pc:docMk/>
          <pc:sldMk cId="1220209127" sldId="306"/>
        </pc:sldMkLst>
      </pc:sldChg>
      <pc:sldChg chg="del">
        <pc:chgData name="Ming-Chih Lin" userId="f1ba3ba5-e185-404b-b55f-b2be90e2bdc2" providerId="ADAL" clId="{73C49393-00F6-48C7-99DB-5262FA837701}" dt="2020-06-02T00:12:16.208" v="16" actId="47"/>
        <pc:sldMkLst>
          <pc:docMk/>
          <pc:sldMk cId="236770104" sldId="307"/>
        </pc:sldMkLst>
      </pc:sldChg>
      <pc:sldChg chg="del">
        <pc:chgData name="Ming-Chih Lin" userId="f1ba3ba5-e185-404b-b55f-b2be90e2bdc2" providerId="ADAL" clId="{73C49393-00F6-48C7-99DB-5262FA837701}" dt="2020-06-02T00:11:59.394" v="14" actId="47"/>
        <pc:sldMkLst>
          <pc:docMk/>
          <pc:sldMk cId="2022201700" sldId="309"/>
        </pc:sldMkLst>
      </pc:sldChg>
      <pc:sldChg chg="del">
        <pc:chgData name="Ming-Chih Lin" userId="f1ba3ba5-e185-404b-b55f-b2be90e2bdc2" providerId="ADAL" clId="{73C49393-00F6-48C7-99DB-5262FA837701}" dt="2020-06-02T00:11:59.980" v="15" actId="47"/>
        <pc:sldMkLst>
          <pc:docMk/>
          <pc:sldMk cId="1680955994" sldId="310"/>
        </pc:sldMkLst>
      </pc:sldChg>
      <pc:sldChg chg="del">
        <pc:chgData name="Ming-Chih Lin" userId="f1ba3ba5-e185-404b-b55f-b2be90e2bdc2" providerId="ADAL" clId="{73C49393-00F6-48C7-99DB-5262FA837701}" dt="2020-06-02T00:12:16.208" v="16" actId="47"/>
        <pc:sldMkLst>
          <pc:docMk/>
          <pc:sldMk cId="1608459360" sldId="313"/>
        </pc:sldMkLst>
      </pc:sldChg>
      <pc:sldChg chg="del">
        <pc:chgData name="Ming-Chih Lin" userId="f1ba3ba5-e185-404b-b55f-b2be90e2bdc2" providerId="ADAL" clId="{73C49393-00F6-48C7-99DB-5262FA837701}" dt="2020-06-02T00:12:16.208" v="16" actId="47"/>
        <pc:sldMkLst>
          <pc:docMk/>
          <pc:sldMk cId="3053501639" sldId="315"/>
        </pc:sldMkLst>
      </pc:sldChg>
      <pc:sldChg chg="add">
        <pc:chgData name="Ming-Chih Lin" userId="f1ba3ba5-e185-404b-b55f-b2be90e2bdc2" providerId="ADAL" clId="{73C49393-00F6-48C7-99DB-5262FA837701}" dt="2020-06-02T00:10:18.221" v="4"/>
        <pc:sldMkLst>
          <pc:docMk/>
          <pc:sldMk cId="19629556" sldId="316"/>
        </pc:sldMkLst>
      </pc:sldChg>
      <pc:sldChg chg="addSp delSp modSp add mod">
        <pc:chgData name="Ming-Chih Lin" userId="f1ba3ba5-e185-404b-b55f-b2be90e2bdc2" providerId="ADAL" clId="{73C49393-00F6-48C7-99DB-5262FA837701}" dt="2020-06-02T00:11:09.974" v="12" actId="1076"/>
        <pc:sldMkLst>
          <pc:docMk/>
          <pc:sldMk cId="497064445" sldId="317"/>
        </pc:sldMkLst>
        <pc:picChg chg="add mod">
          <ac:chgData name="Ming-Chih Lin" userId="f1ba3ba5-e185-404b-b55f-b2be90e2bdc2" providerId="ADAL" clId="{73C49393-00F6-48C7-99DB-5262FA837701}" dt="2020-06-02T00:11:09.974" v="12" actId="1076"/>
          <ac:picMkLst>
            <pc:docMk/>
            <pc:sldMk cId="497064445" sldId="317"/>
            <ac:picMk id="2" creationId="{24B42EE7-EE76-400D-B513-614BD7A34C4E}"/>
          </ac:picMkLst>
        </pc:picChg>
        <pc:picChg chg="del">
          <ac:chgData name="Ming-Chih Lin" userId="f1ba3ba5-e185-404b-b55f-b2be90e2bdc2" providerId="ADAL" clId="{73C49393-00F6-48C7-99DB-5262FA837701}" dt="2020-06-02T00:11:00.632" v="6" actId="478"/>
          <ac:picMkLst>
            <pc:docMk/>
            <pc:sldMk cId="497064445" sldId="317"/>
            <ac:picMk id="9" creationId="{A8797093-BD72-4872-BB27-2A60EE738B76}"/>
          </ac:picMkLst>
        </pc:picChg>
      </pc:sldChg>
      <pc:sldChg chg="delSp modSp add mod">
        <pc:chgData name="Ming-Chih Lin" userId="f1ba3ba5-e185-404b-b55f-b2be90e2bdc2" providerId="ADAL" clId="{73C49393-00F6-48C7-99DB-5262FA837701}" dt="2020-06-02T00:14:48.542" v="90"/>
        <pc:sldMkLst>
          <pc:docMk/>
          <pc:sldMk cId="1705629521" sldId="318"/>
        </pc:sldMkLst>
        <pc:spChg chg="mod">
          <ac:chgData name="Ming-Chih Lin" userId="f1ba3ba5-e185-404b-b55f-b2be90e2bdc2" providerId="ADAL" clId="{73C49393-00F6-48C7-99DB-5262FA837701}" dt="2020-06-02T00:14:48.542" v="90"/>
          <ac:spMkLst>
            <pc:docMk/>
            <pc:sldMk cId="1705629521" sldId="318"/>
            <ac:spMk id="3" creationId="{E7C3D928-2CE9-4266-A577-F5AA1DFC7CE3}"/>
          </ac:spMkLst>
        </pc:spChg>
        <pc:picChg chg="del">
          <ac:chgData name="Ming-Chih Lin" userId="f1ba3ba5-e185-404b-b55f-b2be90e2bdc2" providerId="ADAL" clId="{73C49393-00F6-48C7-99DB-5262FA837701}" dt="2020-06-02T00:13:26.758" v="34" actId="478"/>
          <ac:picMkLst>
            <pc:docMk/>
            <pc:sldMk cId="1705629521" sldId="318"/>
            <ac:picMk id="2" creationId="{24B42EE7-EE76-400D-B513-614BD7A34C4E}"/>
          </ac:picMkLst>
        </pc:picChg>
      </pc:sldChg>
    </pc:docChg>
  </pc:docChgLst>
  <pc:docChgLst>
    <pc:chgData name="Ming-Chih Lin" userId="f1ba3ba5-e185-404b-b55f-b2be90e2bdc2" providerId="ADAL" clId="{091A637F-8D54-4E54-83E0-103516D33677}"/>
    <pc:docChg chg="modSld">
      <pc:chgData name="Ming-Chih Lin" userId="f1ba3ba5-e185-404b-b55f-b2be90e2bdc2" providerId="ADAL" clId="{091A637F-8D54-4E54-83E0-103516D33677}" dt="2020-06-02T00:22:26.420" v="18" actId="207"/>
      <pc:docMkLst>
        <pc:docMk/>
      </pc:docMkLst>
      <pc:sldChg chg="modSp mod">
        <pc:chgData name="Ming-Chih Lin" userId="f1ba3ba5-e185-404b-b55f-b2be90e2bdc2" providerId="ADAL" clId="{091A637F-8D54-4E54-83E0-103516D33677}" dt="2020-06-02T00:17:12.400" v="4" actId="20577"/>
        <pc:sldMkLst>
          <pc:docMk/>
          <pc:sldMk cId="3437513085" sldId="257"/>
        </pc:sldMkLst>
        <pc:spChg chg="mod">
          <ac:chgData name="Ming-Chih Lin" userId="f1ba3ba5-e185-404b-b55f-b2be90e2bdc2" providerId="ADAL" clId="{091A637F-8D54-4E54-83E0-103516D33677}" dt="2020-06-02T00:17:12.400" v="4" actId="20577"/>
          <ac:spMkLst>
            <pc:docMk/>
            <pc:sldMk cId="3437513085" sldId="257"/>
            <ac:spMk id="2" creationId="{F00E360D-5F36-459A-8321-D0EA4C8C73FE}"/>
          </ac:spMkLst>
        </pc:spChg>
      </pc:sldChg>
      <pc:sldChg chg="addSp modSp mod">
        <pc:chgData name="Ming-Chih Lin" userId="f1ba3ba5-e185-404b-b55f-b2be90e2bdc2" providerId="ADAL" clId="{091A637F-8D54-4E54-83E0-103516D33677}" dt="2020-06-02T00:22:26.420" v="18" actId="207"/>
        <pc:sldMkLst>
          <pc:docMk/>
          <pc:sldMk cId="497064445" sldId="317"/>
        </pc:sldMkLst>
        <pc:spChg chg="mod">
          <ac:chgData name="Ming-Chih Lin" userId="f1ba3ba5-e185-404b-b55f-b2be90e2bdc2" providerId="ADAL" clId="{091A637F-8D54-4E54-83E0-103516D33677}" dt="2020-06-02T00:22:26.420" v="18" actId="207"/>
          <ac:spMkLst>
            <pc:docMk/>
            <pc:sldMk cId="497064445" sldId="317"/>
            <ac:spMk id="3" creationId="{E7C3D928-2CE9-4266-A577-F5AA1DFC7CE3}"/>
          </ac:spMkLst>
        </pc:spChg>
        <pc:spChg chg="add mod">
          <ac:chgData name="Ming-Chih Lin" userId="f1ba3ba5-e185-404b-b55f-b2be90e2bdc2" providerId="ADAL" clId="{091A637F-8D54-4E54-83E0-103516D33677}" dt="2020-06-02T00:20:10.507" v="17" actId="14100"/>
          <ac:spMkLst>
            <pc:docMk/>
            <pc:sldMk cId="497064445" sldId="317"/>
            <ac:spMk id="4" creationId="{FBC0A41D-585A-4773-9922-1FC0601CBFD6}"/>
          </ac:spMkLst>
        </pc:spChg>
        <pc:spChg chg="add mod">
          <ac:chgData name="Ming-Chih Lin" userId="f1ba3ba5-e185-404b-b55f-b2be90e2bdc2" providerId="ADAL" clId="{091A637F-8D54-4E54-83E0-103516D33677}" dt="2020-06-02T00:19:37.002" v="14" actId="1076"/>
          <ac:spMkLst>
            <pc:docMk/>
            <pc:sldMk cId="497064445" sldId="317"/>
            <ac:spMk id="5" creationId="{24954B47-98FC-417E-9FE5-CB4B5835EA5D}"/>
          </ac:spMkLst>
        </pc:spChg>
      </pc:sldChg>
    </pc:docChg>
  </pc:docChgLst>
  <pc:docChgLst>
    <pc:chgData name="Ming-Chih Lin" userId="f1ba3ba5-e185-404b-b55f-b2be90e2bdc2" providerId="ADAL" clId="{794224D3-789D-47BB-A0D2-62C663EDB1CA}"/>
    <pc:docChg chg="undo custSel addSld delSld modSld sldOrd">
      <pc:chgData name="Ming-Chih Lin" userId="f1ba3ba5-e185-404b-b55f-b2be90e2bdc2" providerId="ADAL" clId="{794224D3-789D-47BB-A0D2-62C663EDB1CA}" dt="2020-06-01T23:07:13.749" v="1270"/>
      <pc:docMkLst>
        <pc:docMk/>
      </pc:docMkLst>
      <pc:sldChg chg="delSp">
        <pc:chgData name="Ming-Chih Lin" userId="f1ba3ba5-e185-404b-b55f-b2be90e2bdc2" providerId="ADAL" clId="{794224D3-789D-47BB-A0D2-62C663EDB1CA}" dt="2020-05-31T07:03:43.577" v="122" actId="478"/>
        <pc:sldMkLst>
          <pc:docMk/>
          <pc:sldMk cId="1322618313" sldId="258"/>
        </pc:sldMkLst>
        <pc:spChg chg="del">
          <ac:chgData name="Ming-Chih Lin" userId="f1ba3ba5-e185-404b-b55f-b2be90e2bdc2" providerId="ADAL" clId="{794224D3-789D-47BB-A0D2-62C663EDB1CA}" dt="2020-05-31T07:03:43.577" v="122" actId="478"/>
          <ac:spMkLst>
            <pc:docMk/>
            <pc:sldMk cId="1322618313" sldId="258"/>
            <ac:spMk id="2" creationId="{FBCCA4FE-507B-4375-9CA7-1938A59E84E8}"/>
          </ac:spMkLst>
        </pc:spChg>
        <pc:spChg chg="del">
          <ac:chgData name="Ming-Chih Lin" userId="f1ba3ba5-e185-404b-b55f-b2be90e2bdc2" providerId="ADAL" clId="{794224D3-789D-47BB-A0D2-62C663EDB1CA}" dt="2020-05-31T07:03:42.118" v="121" actId="478"/>
          <ac:spMkLst>
            <pc:docMk/>
            <pc:sldMk cId="1322618313" sldId="258"/>
            <ac:spMk id="3" creationId="{59C9E95B-21C0-4D96-ABCD-CD1BC19F6A0D}"/>
          </ac:spMkLst>
        </pc:spChg>
      </pc:sldChg>
      <pc:sldChg chg="add del">
        <pc:chgData name="Ming-Chih Lin" userId="f1ba3ba5-e185-404b-b55f-b2be90e2bdc2" providerId="ADAL" clId="{794224D3-789D-47BB-A0D2-62C663EDB1CA}" dt="2020-05-31T07:37:25.174" v="598" actId="2696"/>
        <pc:sldMkLst>
          <pc:docMk/>
          <pc:sldMk cId="929909194" sldId="259"/>
        </pc:sldMkLst>
      </pc:sldChg>
      <pc:sldChg chg="add del">
        <pc:chgData name="Ming-Chih Lin" userId="f1ba3ba5-e185-404b-b55f-b2be90e2bdc2" providerId="ADAL" clId="{794224D3-789D-47BB-A0D2-62C663EDB1CA}" dt="2020-05-31T07:37:23.395" v="597"/>
        <pc:sldMkLst>
          <pc:docMk/>
          <pc:sldMk cId="1125878173" sldId="259"/>
        </pc:sldMkLst>
      </pc:sldChg>
      <pc:sldChg chg="modSp mod ord">
        <pc:chgData name="Ming-Chih Lin" userId="f1ba3ba5-e185-404b-b55f-b2be90e2bdc2" providerId="ADAL" clId="{794224D3-789D-47BB-A0D2-62C663EDB1CA}" dt="2020-05-31T07:08:12.333" v="191" actId="20577"/>
        <pc:sldMkLst>
          <pc:docMk/>
          <pc:sldMk cId="1086438915" sldId="260"/>
        </pc:sldMkLst>
        <pc:spChg chg="mod">
          <ac:chgData name="Ming-Chih Lin" userId="f1ba3ba5-e185-404b-b55f-b2be90e2bdc2" providerId="ADAL" clId="{794224D3-789D-47BB-A0D2-62C663EDB1CA}" dt="2020-05-31T07:08:12.333" v="191" actId="20577"/>
          <ac:spMkLst>
            <pc:docMk/>
            <pc:sldMk cId="1086438915" sldId="260"/>
            <ac:spMk id="2" creationId="{5F3943C5-BE9F-4BF4-A111-F83F5931DA07}"/>
          </ac:spMkLst>
        </pc:spChg>
        <pc:spChg chg="mod">
          <ac:chgData name="Ming-Chih Lin" userId="f1ba3ba5-e185-404b-b55f-b2be90e2bdc2" providerId="ADAL" clId="{794224D3-789D-47BB-A0D2-62C663EDB1CA}" dt="2020-05-31T07:04:57.706" v="128"/>
          <ac:spMkLst>
            <pc:docMk/>
            <pc:sldMk cId="1086438915" sldId="260"/>
            <ac:spMk id="3" creationId="{CC22D15C-4B6A-4C30-9E72-7AA476A720D1}"/>
          </ac:spMkLst>
        </pc:spChg>
      </pc:sldChg>
      <pc:sldChg chg="modSp mod ord">
        <pc:chgData name="Ming-Chih Lin" userId="f1ba3ba5-e185-404b-b55f-b2be90e2bdc2" providerId="ADAL" clId="{794224D3-789D-47BB-A0D2-62C663EDB1CA}" dt="2020-05-31T07:17:48.944" v="343" actId="207"/>
        <pc:sldMkLst>
          <pc:docMk/>
          <pc:sldMk cId="3291901244" sldId="261"/>
        </pc:sldMkLst>
        <pc:spChg chg="mod">
          <ac:chgData name="Ming-Chih Lin" userId="f1ba3ba5-e185-404b-b55f-b2be90e2bdc2" providerId="ADAL" clId="{794224D3-789D-47BB-A0D2-62C663EDB1CA}" dt="2020-05-31T07:17:48.944" v="343" actId="207"/>
          <ac:spMkLst>
            <pc:docMk/>
            <pc:sldMk cId="3291901244" sldId="261"/>
            <ac:spMk id="2" creationId="{5F3943C5-BE9F-4BF4-A111-F83F5931DA07}"/>
          </ac:spMkLst>
        </pc:spChg>
        <pc:spChg chg="mod">
          <ac:chgData name="Ming-Chih Lin" userId="f1ba3ba5-e185-404b-b55f-b2be90e2bdc2" providerId="ADAL" clId="{794224D3-789D-47BB-A0D2-62C663EDB1CA}" dt="2020-05-31T07:05:58.569" v="141"/>
          <ac:spMkLst>
            <pc:docMk/>
            <pc:sldMk cId="3291901244" sldId="261"/>
            <ac:spMk id="3" creationId="{CC22D15C-4B6A-4C30-9E72-7AA476A720D1}"/>
          </ac:spMkLst>
        </pc:spChg>
      </pc:sldChg>
      <pc:sldChg chg="addSp modSp mod">
        <pc:chgData name="Ming-Chih Lin" userId="f1ba3ba5-e185-404b-b55f-b2be90e2bdc2" providerId="ADAL" clId="{794224D3-789D-47BB-A0D2-62C663EDB1CA}" dt="2020-06-01T07:55:22.247" v="942"/>
        <pc:sldMkLst>
          <pc:docMk/>
          <pc:sldMk cId="947049355" sldId="262"/>
        </pc:sldMkLst>
        <pc:spChg chg="mod">
          <ac:chgData name="Ming-Chih Lin" userId="f1ba3ba5-e185-404b-b55f-b2be90e2bdc2" providerId="ADAL" clId="{794224D3-789D-47BB-A0D2-62C663EDB1CA}" dt="2020-06-01T07:55:22.247" v="942"/>
          <ac:spMkLst>
            <pc:docMk/>
            <pc:sldMk cId="947049355" sldId="262"/>
            <ac:spMk id="2" creationId="{5F3943C5-BE9F-4BF4-A111-F83F5931DA07}"/>
          </ac:spMkLst>
        </pc:spChg>
        <pc:spChg chg="mod">
          <ac:chgData name="Ming-Chih Lin" userId="f1ba3ba5-e185-404b-b55f-b2be90e2bdc2" providerId="ADAL" clId="{794224D3-789D-47BB-A0D2-62C663EDB1CA}" dt="2020-06-01T07:46:53.801" v="866"/>
          <ac:spMkLst>
            <pc:docMk/>
            <pc:sldMk cId="947049355" sldId="262"/>
            <ac:spMk id="3" creationId="{CC22D15C-4B6A-4C30-9E72-7AA476A720D1}"/>
          </ac:spMkLst>
        </pc:spChg>
        <pc:picChg chg="add mod">
          <ac:chgData name="Ming-Chih Lin" userId="f1ba3ba5-e185-404b-b55f-b2be90e2bdc2" providerId="ADAL" clId="{794224D3-789D-47BB-A0D2-62C663EDB1CA}" dt="2020-06-01T07:51:45.239" v="908" actId="1076"/>
          <ac:picMkLst>
            <pc:docMk/>
            <pc:sldMk cId="947049355" sldId="262"/>
            <ac:picMk id="1026" creationId="{82A19D6C-0800-4130-A6B0-82F6069AFCE2}"/>
          </ac:picMkLst>
        </pc:picChg>
      </pc:sldChg>
      <pc:sldChg chg="addSp modSp add mod">
        <pc:chgData name="Ming-Chih Lin" userId="f1ba3ba5-e185-404b-b55f-b2be90e2bdc2" providerId="ADAL" clId="{794224D3-789D-47BB-A0D2-62C663EDB1CA}" dt="2020-06-01T07:51:35.895" v="906" actId="1076"/>
        <pc:sldMkLst>
          <pc:docMk/>
          <pc:sldMk cId="3427989766" sldId="263"/>
        </pc:sldMkLst>
        <pc:spChg chg="mod">
          <ac:chgData name="Ming-Chih Lin" userId="f1ba3ba5-e185-404b-b55f-b2be90e2bdc2" providerId="ADAL" clId="{794224D3-789D-47BB-A0D2-62C663EDB1CA}" dt="2020-06-01T07:51:31.067" v="902" actId="14100"/>
          <ac:spMkLst>
            <pc:docMk/>
            <pc:sldMk cId="3427989766" sldId="263"/>
            <ac:spMk id="2" creationId="{5F3943C5-BE9F-4BF4-A111-F83F5931DA07}"/>
          </ac:spMkLst>
        </pc:spChg>
        <pc:spChg chg="mod">
          <ac:chgData name="Ming-Chih Lin" userId="f1ba3ba5-e185-404b-b55f-b2be90e2bdc2" providerId="ADAL" clId="{794224D3-789D-47BB-A0D2-62C663EDB1CA}" dt="2020-06-01T07:47:21.386" v="869"/>
          <ac:spMkLst>
            <pc:docMk/>
            <pc:sldMk cId="3427989766" sldId="263"/>
            <ac:spMk id="3" creationId="{CC22D15C-4B6A-4C30-9E72-7AA476A720D1}"/>
          </ac:spMkLst>
        </pc:spChg>
        <pc:picChg chg="add mod">
          <ac:chgData name="Ming-Chih Lin" userId="f1ba3ba5-e185-404b-b55f-b2be90e2bdc2" providerId="ADAL" clId="{794224D3-789D-47BB-A0D2-62C663EDB1CA}" dt="2020-06-01T07:51:35.895" v="906" actId="1076"/>
          <ac:picMkLst>
            <pc:docMk/>
            <pc:sldMk cId="3427989766" sldId="263"/>
            <ac:picMk id="4" creationId="{C871F6D6-27BE-4062-8369-3DD35A0A62B5}"/>
          </ac:picMkLst>
        </pc:picChg>
      </pc:sldChg>
      <pc:sldChg chg="modSp add del mod">
        <pc:chgData name="Ming-Chih Lin" userId="f1ba3ba5-e185-404b-b55f-b2be90e2bdc2" providerId="ADAL" clId="{794224D3-789D-47BB-A0D2-62C663EDB1CA}" dt="2020-05-31T07:13:38.584" v="317" actId="2696"/>
        <pc:sldMkLst>
          <pc:docMk/>
          <pc:sldMk cId="853696311" sldId="264"/>
        </pc:sldMkLst>
        <pc:spChg chg="mod">
          <ac:chgData name="Ming-Chih Lin" userId="f1ba3ba5-e185-404b-b55f-b2be90e2bdc2" providerId="ADAL" clId="{794224D3-789D-47BB-A0D2-62C663EDB1CA}" dt="2020-05-31T07:10:54.940" v="217" actId="20577"/>
          <ac:spMkLst>
            <pc:docMk/>
            <pc:sldMk cId="853696311" sldId="264"/>
            <ac:spMk id="2" creationId="{5F3943C5-BE9F-4BF4-A111-F83F5931DA07}"/>
          </ac:spMkLst>
        </pc:spChg>
        <pc:spChg chg="mod">
          <ac:chgData name="Ming-Chih Lin" userId="f1ba3ba5-e185-404b-b55f-b2be90e2bdc2" providerId="ADAL" clId="{794224D3-789D-47BB-A0D2-62C663EDB1CA}" dt="2020-05-31T07:10:29.489" v="209"/>
          <ac:spMkLst>
            <pc:docMk/>
            <pc:sldMk cId="853696311" sldId="264"/>
            <ac:spMk id="3" creationId="{CC22D15C-4B6A-4C30-9E72-7AA476A720D1}"/>
          </ac:spMkLst>
        </pc:spChg>
      </pc:sldChg>
      <pc:sldChg chg="add">
        <pc:chgData name="Ming-Chih Lin" userId="f1ba3ba5-e185-404b-b55f-b2be90e2bdc2" providerId="ADAL" clId="{794224D3-789D-47BB-A0D2-62C663EDB1CA}" dt="2020-05-31T07:13:42.130" v="318"/>
        <pc:sldMkLst>
          <pc:docMk/>
          <pc:sldMk cId="2336614475" sldId="264"/>
        </pc:sldMkLst>
      </pc:sldChg>
      <pc:sldChg chg="addSp delSp modSp add del mod">
        <pc:chgData name="Ming-Chih Lin" userId="f1ba3ba5-e185-404b-b55f-b2be90e2bdc2" providerId="ADAL" clId="{794224D3-789D-47BB-A0D2-62C663EDB1CA}" dt="2020-05-31T07:03:28.767" v="119" actId="2696"/>
        <pc:sldMkLst>
          <pc:docMk/>
          <pc:sldMk cId="3055042205" sldId="264"/>
        </pc:sldMkLst>
        <pc:spChg chg="mod">
          <ac:chgData name="Ming-Chih Lin" userId="f1ba3ba5-e185-404b-b55f-b2be90e2bdc2" providerId="ADAL" clId="{794224D3-789D-47BB-A0D2-62C663EDB1CA}" dt="2020-05-31T07:02:41.012" v="100" actId="20577"/>
          <ac:spMkLst>
            <pc:docMk/>
            <pc:sldMk cId="3055042205" sldId="264"/>
            <ac:spMk id="3" creationId="{CC22D15C-4B6A-4C30-9E72-7AA476A720D1}"/>
          </ac:spMkLst>
        </pc:spChg>
        <pc:spChg chg="add del mod">
          <ac:chgData name="Ming-Chih Lin" userId="f1ba3ba5-e185-404b-b55f-b2be90e2bdc2" providerId="ADAL" clId="{794224D3-789D-47BB-A0D2-62C663EDB1CA}" dt="2020-05-31T07:02:53.153" v="102"/>
          <ac:spMkLst>
            <pc:docMk/>
            <pc:sldMk cId="3055042205" sldId="264"/>
            <ac:spMk id="4" creationId="{7FBF3722-DB83-4B11-AD36-8F84A93A7418}"/>
          </ac:spMkLst>
        </pc:spChg>
      </pc:sldChg>
      <pc:sldChg chg="modSp add del mod">
        <pc:chgData name="Ming-Chih Lin" userId="f1ba3ba5-e185-404b-b55f-b2be90e2bdc2" providerId="ADAL" clId="{794224D3-789D-47BB-A0D2-62C663EDB1CA}" dt="2020-05-31T07:03:28.767" v="119" actId="2696"/>
        <pc:sldMkLst>
          <pc:docMk/>
          <pc:sldMk cId="21128113" sldId="265"/>
        </pc:sldMkLst>
        <pc:spChg chg="mod">
          <ac:chgData name="Ming-Chih Lin" userId="f1ba3ba5-e185-404b-b55f-b2be90e2bdc2" providerId="ADAL" clId="{794224D3-789D-47BB-A0D2-62C663EDB1CA}" dt="2020-05-31T07:02:59.889" v="118" actId="20577"/>
          <ac:spMkLst>
            <pc:docMk/>
            <pc:sldMk cId="21128113" sldId="265"/>
            <ac:spMk id="3" creationId="{CC22D15C-4B6A-4C30-9E72-7AA476A720D1}"/>
          </ac:spMkLst>
        </pc:spChg>
      </pc:sldChg>
      <pc:sldChg chg="addSp delSp modSp add mod ord chgLayout">
        <pc:chgData name="Ming-Chih Lin" userId="f1ba3ba5-e185-404b-b55f-b2be90e2bdc2" providerId="ADAL" clId="{794224D3-789D-47BB-A0D2-62C663EDB1CA}" dt="2020-06-01T07:44:20.522" v="849"/>
        <pc:sldMkLst>
          <pc:docMk/>
          <pc:sldMk cId="679909818" sldId="265"/>
        </pc:sldMkLst>
        <pc:spChg chg="del mod">
          <ac:chgData name="Ming-Chih Lin" userId="f1ba3ba5-e185-404b-b55f-b2be90e2bdc2" providerId="ADAL" clId="{794224D3-789D-47BB-A0D2-62C663EDB1CA}" dt="2020-06-01T07:43:59.439" v="840" actId="478"/>
          <ac:spMkLst>
            <pc:docMk/>
            <pc:sldMk cId="679909818" sldId="265"/>
            <ac:spMk id="2" creationId="{5F3943C5-BE9F-4BF4-A111-F83F5931DA07}"/>
          </ac:spMkLst>
        </pc:spChg>
        <pc:spChg chg="mod ord">
          <ac:chgData name="Ming-Chih Lin" userId="f1ba3ba5-e185-404b-b55f-b2be90e2bdc2" providerId="ADAL" clId="{794224D3-789D-47BB-A0D2-62C663EDB1CA}" dt="2020-06-01T07:44:02.779" v="841" actId="700"/>
          <ac:spMkLst>
            <pc:docMk/>
            <pc:sldMk cId="679909818" sldId="265"/>
            <ac:spMk id="3" creationId="{CC22D15C-4B6A-4C30-9E72-7AA476A720D1}"/>
          </ac:spMkLst>
        </pc:spChg>
        <pc:spChg chg="add mod ord">
          <ac:chgData name="Ming-Chih Lin" userId="f1ba3ba5-e185-404b-b55f-b2be90e2bdc2" providerId="ADAL" clId="{794224D3-789D-47BB-A0D2-62C663EDB1CA}" dt="2020-06-01T07:44:03.928" v="842"/>
          <ac:spMkLst>
            <pc:docMk/>
            <pc:sldMk cId="679909818" sldId="265"/>
            <ac:spMk id="4" creationId="{27ED805F-CF52-4A12-B033-57768935D442}"/>
          </ac:spMkLst>
        </pc:spChg>
      </pc:sldChg>
      <pc:sldChg chg="add del">
        <pc:chgData name="Ming-Chih Lin" userId="f1ba3ba5-e185-404b-b55f-b2be90e2bdc2" providerId="ADAL" clId="{794224D3-789D-47BB-A0D2-62C663EDB1CA}" dt="2020-05-31T07:37:23.395" v="597"/>
        <pc:sldMkLst>
          <pc:docMk/>
          <pc:sldMk cId="475970963" sldId="266"/>
        </pc:sldMkLst>
      </pc:sldChg>
      <pc:sldChg chg="addSp delSp modSp new add del mod modClrScheme chgLayout">
        <pc:chgData name="Ming-Chih Lin" userId="f1ba3ba5-e185-404b-b55f-b2be90e2bdc2" providerId="ADAL" clId="{794224D3-789D-47BB-A0D2-62C663EDB1CA}" dt="2020-05-31T07:49:54.878" v="797" actId="20577"/>
        <pc:sldMkLst>
          <pc:docMk/>
          <pc:sldMk cId="1717474662" sldId="266"/>
        </pc:sldMkLst>
        <pc:spChg chg="del mod ord">
          <ac:chgData name="Ming-Chih Lin" userId="f1ba3ba5-e185-404b-b55f-b2be90e2bdc2" providerId="ADAL" clId="{794224D3-789D-47BB-A0D2-62C663EDB1CA}" dt="2020-05-31T07:04:05.012" v="124" actId="700"/>
          <ac:spMkLst>
            <pc:docMk/>
            <pc:sldMk cId="1717474662" sldId="266"/>
            <ac:spMk id="2" creationId="{AE0D5DDC-3A1A-48C3-97C2-A7FC00325D86}"/>
          </ac:spMkLst>
        </pc:spChg>
        <pc:spChg chg="del">
          <ac:chgData name="Ming-Chih Lin" userId="f1ba3ba5-e185-404b-b55f-b2be90e2bdc2" providerId="ADAL" clId="{794224D3-789D-47BB-A0D2-62C663EDB1CA}" dt="2020-05-31T07:04:05.012" v="124" actId="700"/>
          <ac:spMkLst>
            <pc:docMk/>
            <pc:sldMk cId="1717474662" sldId="266"/>
            <ac:spMk id="3" creationId="{2BEB0F40-D8C2-47D0-B3B4-AB57B9B59D0B}"/>
          </ac:spMkLst>
        </pc:spChg>
        <pc:spChg chg="add mod ord">
          <ac:chgData name="Ming-Chih Lin" userId="f1ba3ba5-e185-404b-b55f-b2be90e2bdc2" providerId="ADAL" clId="{794224D3-789D-47BB-A0D2-62C663EDB1CA}" dt="2020-05-31T07:25:51.165" v="377"/>
          <ac:spMkLst>
            <pc:docMk/>
            <pc:sldMk cId="1717474662" sldId="266"/>
            <ac:spMk id="4" creationId="{51DDD2F0-454F-4B62-8FC8-8171F6BA137D}"/>
          </ac:spMkLst>
        </pc:spChg>
        <pc:spChg chg="add mod ord">
          <ac:chgData name="Ming-Chih Lin" userId="f1ba3ba5-e185-404b-b55f-b2be90e2bdc2" providerId="ADAL" clId="{794224D3-789D-47BB-A0D2-62C663EDB1CA}" dt="2020-05-31T07:49:54.878" v="797" actId="20577"/>
          <ac:spMkLst>
            <pc:docMk/>
            <pc:sldMk cId="1717474662" sldId="266"/>
            <ac:spMk id="5" creationId="{8B0B0ED6-7A59-42E9-B7BB-95B85355591E}"/>
          </ac:spMkLst>
        </pc:spChg>
      </pc:sldChg>
      <pc:sldChg chg="modSp add del mod ord">
        <pc:chgData name="Ming-Chih Lin" userId="f1ba3ba5-e185-404b-b55f-b2be90e2bdc2" providerId="ADAL" clId="{794224D3-789D-47BB-A0D2-62C663EDB1CA}" dt="2020-06-01T07:57:41.256" v="976"/>
        <pc:sldMkLst>
          <pc:docMk/>
          <pc:sldMk cId="751778690" sldId="267"/>
        </pc:sldMkLst>
        <pc:spChg chg="mod">
          <ac:chgData name="Ming-Chih Lin" userId="f1ba3ba5-e185-404b-b55f-b2be90e2bdc2" providerId="ADAL" clId="{794224D3-789D-47BB-A0D2-62C663EDB1CA}" dt="2020-06-01T07:57:41.256" v="976"/>
          <ac:spMkLst>
            <pc:docMk/>
            <pc:sldMk cId="751778690" sldId="267"/>
            <ac:spMk id="4" creationId="{51DDD2F0-454F-4B62-8FC8-8171F6BA137D}"/>
          </ac:spMkLst>
        </pc:spChg>
        <pc:spChg chg="mod">
          <ac:chgData name="Ming-Chih Lin" userId="f1ba3ba5-e185-404b-b55f-b2be90e2bdc2" providerId="ADAL" clId="{794224D3-789D-47BB-A0D2-62C663EDB1CA}" dt="2020-05-31T07:31:42.155" v="576" actId="20577"/>
          <ac:spMkLst>
            <pc:docMk/>
            <pc:sldMk cId="751778690" sldId="267"/>
            <ac:spMk id="5" creationId="{8B0B0ED6-7A59-42E9-B7BB-95B85355591E}"/>
          </ac:spMkLst>
        </pc:spChg>
      </pc:sldChg>
      <pc:sldChg chg="add del">
        <pc:chgData name="Ming-Chih Lin" userId="f1ba3ba5-e185-404b-b55f-b2be90e2bdc2" providerId="ADAL" clId="{794224D3-789D-47BB-A0D2-62C663EDB1CA}" dt="2020-05-31T07:37:23.395" v="597"/>
        <pc:sldMkLst>
          <pc:docMk/>
          <pc:sldMk cId="4253109212" sldId="267"/>
        </pc:sldMkLst>
      </pc:sldChg>
      <pc:sldChg chg="add del">
        <pc:chgData name="Ming-Chih Lin" userId="f1ba3ba5-e185-404b-b55f-b2be90e2bdc2" providerId="ADAL" clId="{794224D3-789D-47BB-A0D2-62C663EDB1CA}" dt="2020-05-31T07:05:27.331" v="134"/>
        <pc:sldMkLst>
          <pc:docMk/>
          <pc:sldMk cId="1178533642" sldId="268"/>
        </pc:sldMkLst>
      </pc:sldChg>
      <pc:sldChg chg="modSp add mod">
        <pc:chgData name="Ming-Chih Lin" userId="f1ba3ba5-e185-404b-b55f-b2be90e2bdc2" providerId="ADAL" clId="{794224D3-789D-47BB-A0D2-62C663EDB1CA}" dt="2020-05-31T07:17:54.807" v="344" actId="207"/>
        <pc:sldMkLst>
          <pc:docMk/>
          <pc:sldMk cId="1480965944" sldId="268"/>
        </pc:sldMkLst>
        <pc:spChg chg="mod">
          <ac:chgData name="Ming-Chih Lin" userId="f1ba3ba5-e185-404b-b55f-b2be90e2bdc2" providerId="ADAL" clId="{794224D3-789D-47BB-A0D2-62C663EDB1CA}" dt="2020-05-31T07:17:54.807" v="344" actId="207"/>
          <ac:spMkLst>
            <pc:docMk/>
            <pc:sldMk cId="1480965944" sldId="268"/>
            <ac:spMk id="2" creationId="{5F3943C5-BE9F-4BF4-A111-F83F5931DA07}"/>
          </ac:spMkLst>
        </pc:spChg>
        <pc:spChg chg="mod">
          <ac:chgData name="Ming-Chih Lin" userId="f1ba3ba5-e185-404b-b55f-b2be90e2bdc2" providerId="ADAL" clId="{794224D3-789D-47BB-A0D2-62C663EDB1CA}" dt="2020-05-31T07:06:42.921" v="153"/>
          <ac:spMkLst>
            <pc:docMk/>
            <pc:sldMk cId="1480965944" sldId="268"/>
            <ac:spMk id="3" creationId="{CC22D15C-4B6A-4C30-9E72-7AA476A720D1}"/>
          </ac:spMkLst>
        </pc:spChg>
      </pc:sldChg>
      <pc:sldChg chg="modSp add mod">
        <pc:chgData name="Ming-Chih Lin" userId="f1ba3ba5-e185-404b-b55f-b2be90e2bdc2" providerId="ADAL" clId="{794224D3-789D-47BB-A0D2-62C663EDB1CA}" dt="2020-05-31T07:14:25.101" v="325" actId="20577"/>
        <pc:sldMkLst>
          <pc:docMk/>
          <pc:sldMk cId="2517686270" sldId="269"/>
        </pc:sldMkLst>
        <pc:spChg chg="mod">
          <ac:chgData name="Ming-Chih Lin" userId="f1ba3ba5-e185-404b-b55f-b2be90e2bdc2" providerId="ADAL" clId="{794224D3-789D-47BB-A0D2-62C663EDB1CA}" dt="2020-05-31T07:14:25.101" v="325" actId="20577"/>
          <ac:spMkLst>
            <pc:docMk/>
            <pc:sldMk cId="2517686270" sldId="269"/>
            <ac:spMk id="2" creationId="{5F3943C5-BE9F-4BF4-A111-F83F5931DA07}"/>
          </ac:spMkLst>
        </pc:spChg>
        <pc:spChg chg="mod">
          <ac:chgData name="Ming-Chih Lin" userId="f1ba3ba5-e185-404b-b55f-b2be90e2bdc2" providerId="ADAL" clId="{794224D3-789D-47BB-A0D2-62C663EDB1CA}" dt="2020-05-31T07:14:18.625" v="321"/>
          <ac:spMkLst>
            <pc:docMk/>
            <pc:sldMk cId="2517686270" sldId="269"/>
            <ac:spMk id="3" creationId="{CC22D15C-4B6A-4C30-9E72-7AA476A720D1}"/>
          </ac:spMkLst>
        </pc:spChg>
      </pc:sldChg>
      <pc:sldChg chg="addSp delSp modSp new mod modClrScheme chgLayout">
        <pc:chgData name="Ming-Chih Lin" userId="f1ba3ba5-e185-404b-b55f-b2be90e2bdc2" providerId="ADAL" clId="{794224D3-789D-47BB-A0D2-62C663EDB1CA}" dt="2020-05-31T07:09:25.040" v="200" actId="20577"/>
        <pc:sldMkLst>
          <pc:docMk/>
          <pc:sldMk cId="1580561292" sldId="270"/>
        </pc:sldMkLst>
        <pc:spChg chg="del mod ord">
          <ac:chgData name="Ming-Chih Lin" userId="f1ba3ba5-e185-404b-b55f-b2be90e2bdc2" providerId="ADAL" clId="{794224D3-789D-47BB-A0D2-62C663EDB1CA}" dt="2020-05-31T07:09:04.591" v="193" actId="700"/>
          <ac:spMkLst>
            <pc:docMk/>
            <pc:sldMk cId="1580561292" sldId="270"/>
            <ac:spMk id="2" creationId="{832D08FC-FCC4-4697-B9F4-2DD4854CA90F}"/>
          </ac:spMkLst>
        </pc:spChg>
        <pc:spChg chg="del">
          <ac:chgData name="Ming-Chih Lin" userId="f1ba3ba5-e185-404b-b55f-b2be90e2bdc2" providerId="ADAL" clId="{794224D3-789D-47BB-A0D2-62C663EDB1CA}" dt="2020-05-31T07:09:04.591" v="193" actId="700"/>
          <ac:spMkLst>
            <pc:docMk/>
            <pc:sldMk cId="1580561292" sldId="270"/>
            <ac:spMk id="3" creationId="{58497190-F866-4E05-8D89-9D9393FE8A6B}"/>
          </ac:spMkLst>
        </pc:spChg>
        <pc:spChg chg="add mod ord">
          <ac:chgData name="Ming-Chih Lin" userId="f1ba3ba5-e185-404b-b55f-b2be90e2bdc2" providerId="ADAL" clId="{794224D3-789D-47BB-A0D2-62C663EDB1CA}" dt="2020-05-31T07:09:09.957" v="196"/>
          <ac:spMkLst>
            <pc:docMk/>
            <pc:sldMk cId="1580561292" sldId="270"/>
            <ac:spMk id="4" creationId="{B68597D7-C456-4791-B517-661F12F17554}"/>
          </ac:spMkLst>
        </pc:spChg>
        <pc:spChg chg="add mod ord">
          <ac:chgData name="Ming-Chih Lin" userId="f1ba3ba5-e185-404b-b55f-b2be90e2bdc2" providerId="ADAL" clId="{794224D3-789D-47BB-A0D2-62C663EDB1CA}" dt="2020-05-31T07:09:25.040" v="200" actId="20577"/>
          <ac:spMkLst>
            <pc:docMk/>
            <pc:sldMk cId="1580561292" sldId="270"/>
            <ac:spMk id="5" creationId="{A7067C16-CC57-469B-A123-29FCF8BAE70C}"/>
          </ac:spMkLst>
        </pc:spChg>
      </pc:sldChg>
      <pc:sldChg chg="add">
        <pc:chgData name="Ming-Chih Lin" userId="f1ba3ba5-e185-404b-b55f-b2be90e2bdc2" providerId="ADAL" clId="{794224D3-789D-47BB-A0D2-62C663EDB1CA}" dt="2020-05-31T07:13:42.130" v="318"/>
        <pc:sldMkLst>
          <pc:docMk/>
          <pc:sldMk cId="2984231426" sldId="271"/>
        </pc:sldMkLst>
      </pc:sldChg>
      <pc:sldChg chg="modSp new del mod">
        <pc:chgData name="Ming-Chih Lin" userId="f1ba3ba5-e185-404b-b55f-b2be90e2bdc2" providerId="ADAL" clId="{794224D3-789D-47BB-A0D2-62C663EDB1CA}" dt="2020-05-31T07:13:38.584" v="317" actId="2696"/>
        <pc:sldMkLst>
          <pc:docMk/>
          <pc:sldMk cId="3023771603" sldId="271"/>
        </pc:sldMkLst>
        <pc:spChg chg="mod">
          <ac:chgData name="Ming-Chih Lin" userId="f1ba3ba5-e185-404b-b55f-b2be90e2bdc2" providerId="ADAL" clId="{794224D3-789D-47BB-A0D2-62C663EDB1CA}" dt="2020-05-31T07:09:51.889" v="206" actId="5793"/>
          <ac:spMkLst>
            <pc:docMk/>
            <pc:sldMk cId="3023771603" sldId="271"/>
            <ac:spMk id="2" creationId="{CF66E4CC-5385-41E9-B512-1FCF9A63B10A}"/>
          </ac:spMkLst>
        </pc:spChg>
        <pc:spChg chg="mod">
          <ac:chgData name="Ming-Chih Lin" userId="f1ba3ba5-e185-404b-b55f-b2be90e2bdc2" providerId="ADAL" clId="{794224D3-789D-47BB-A0D2-62C663EDB1CA}" dt="2020-05-31T07:09:47.974" v="204"/>
          <ac:spMkLst>
            <pc:docMk/>
            <pc:sldMk cId="3023771603" sldId="271"/>
            <ac:spMk id="3" creationId="{B9BA11D4-5DA0-4953-8C53-1201BD9A3419}"/>
          </ac:spMkLst>
        </pc:spChg>
      </pc:sldChg>
      <pc:sldChg chg="modSp add mod">
        <pc:chgData name="Ming-Chih Lin" userId="f1ba3ba5-e185-404b-b55f-b2be90e2bdc2" providerId="ADAL" clId="{794224D3-789D-47BB-A0D2-62C663EDB1CA}" dt="2020-05-31T07:12:02.212" v="299" actId="20577"/>
        <pc:sldMkLst>
          <pc:docMk/>
          <pc:sldMk cId="2189207556" sldId="272"/>
        </pc:sldMkLst>
        <pc:spChg chg="mod">
          <ac:chgData name="Ming-Chih Lin" userId="f1ba3ba5-e185-404b-b55f-b2be90e2bdc2" providerId="ADAL" clId="{794224D3-789D-47BB-A0D2-62C663EDB1CA}" dt="2020-05-31T07:12:02.212" v="299" actId="20577"/>
          <ac:spMkLst>
            <pc:docMk/>
            <pc:sldMk cId="2189207556" sldId="272"/>
            <ac:spMk id="4" creationId="{2FA54F75-D405-4104-B6BB-EA44A23A109A}"/>
          </ac:spMkLst>
        </pc:spChg>
      </pc:sldChg>
      <pc:sldChg chg="modSp add mod">
        <pc:chgData name="Ming-Chih Lin" userId="f1ba3ba5-e185-404b-b55f-b2be90e2bdc2" providerId="ADAL" clId="{794224D3-789D-47BB-A0D2-62C663EDB1CA}" dt="2020-05-31T07:16:16.580" v="331" actId="5793"/>
        <pc:sldMkLst>
          <pc:docMk/>
          <pc:sldMk cId="2963169921" sldId="273"/>
        </pc:sldMkLst>
        <pc:spChg chg="mod">
          <ac:chgData name="Ming-Chih Lin" userId="f1ba3ba5-e185-404b-b55f-b2be90e2bdc2" providerId="ADAL" clId="{794224D3-789D-47BB-A0D2-62C663EDB1CA}" dt="2020-05-31T07:16:16.580" v="331" actId="5793"/>
          <ac:spMkLst>
            <pc:docMk/>
            <pc:sldMk cId="2963169921" sldId="273"/>
            <ac:spMk id="2" creationId="{5F3943C5-BE9F-4BF4-A111-F83F5931DA07}"/>
          </ac:spMkLst>
        </pc:spChg>
        <pc:spChg chg="mod">
          <ac:chgData name="Ming-Chih Lin" userId="f1ba3ba5-e185-404b-b55f-b2be90e2bdc2" providerId="ADAL" clId="{794224D3-789D-47BB-A0D2-62C663EDB1CA}" dt="2020-05-31T07:16:01.039" v="328"/>
          <ac:spMkLst>
            <pc:docMk/>
            <pc:sldMk cId="2963169921" sldId="273"/>
            <ac:spMk id="3" creationId="{CC22D15C-4B6A-4C30-9E72-7AA476A720D1}"/>
          </ac:spMkLst>
        </pc:spChg>
      </pc:sldChg>
      <pc:sldChg chg="add del">
        <pc:chgData name="Ming-Chih Lin" userId="f1ba3ba5-e185-404b-b55f-b2be90e2bdc2" providerId="ADAL" clId="{794224D3-789D-47BB-A0D2-62C663EDB1CA}" dt="2020-05-31T07:12:14.324" v="303"/>
        <pc:sldMkLst>
          <pc:docMk/>
          <pc:sldMk cId="3766197102" sldId="273"/>
        </pc:sldMkLst>
      </pc:sldChg>
      <pc:sldChg chg="add del">
        <pc:chgData name="Ming-Chih Lin" userId="f1ba3ba5-e185-404b-b55f-b2be90e2bdc2" providerId="ADAL" clId="{794224D3-789D-47BB-A0D2-62C663EDB1CA}" dt="2020-05-31T07:12:14.066" v="302"/>
        <pc:sldMkLst>
          <pc:docMk/>
          <pc:sldMk cId="2337234796" sldId="274"/>
        </pc:sldMkLst>
      </pc:sldChg>
      <pc:sldChg chg="add del">
        <pc:chgData name="Ming-Chih Lin" userId="f1ba3ba5-e185-404b-b55f-b2be90e2bdc2" providerId="ADAL" clId="{794224D3-789D-47BB-A0D2-62C663EDB1CA}" dt="2020-05-31T07:34:31.330" v="593" actId="47"/>
        <pc:sldMkLst>
          <pc:docMk/>
          <pc:sldMk cId="4234616907" sldId="274"/>
        </pc:sldMkLst>
      </pc:sldChg>
      <pc:sldChg chg="modSp add mod ord">
        <pc:chgData name="Ming-Chih Lin" userId="f1ba3ba5-e185-404b-b55f-b2be90e2bdc2" providerId="ADAL" clId="{794224D3-789D-47BB-A0D2-62C663EDB1CA}" dt="2020-05-31T07:17:59.630" v="345" actId="207"/>
        <pc:sldMkLst>
          <pc:docMk/>
          <pc:sldMk cId="252655923" sldId="275"/>
        </pc:sldMkLst>
        <pc:spChg chg="mod">
          <ac:chgData name="Ming-Chih Lin" userId="f1ba3ba5-e185-404b-b55f-b2be90e2bdc2" providerId="ADAL" clId="{794224D3-789D-47BB-A0D2-62C663EDB1CA}" dt="2020-05-31T07:17:59.630" v="345" actId="207"/>
          <ac:spMkLst>
            <pc:docMk/>
            <pc:sldMk cId="252655923" sldId="275"/>
            <ac:spMk id="2" creationId="{5F3943C5-BE9F-4BF4-A111-F83F5931DA07}"/>
          </ac:spMkLst>
        </pc:spChg>
        <pc:spChg chg="mod">
          <ac:chgData name="Ming-Chih Lin" userId="f1ba3ba5-e185-404b-b55f-b2be90e2bdc2" providerId="ADAL" clId="{794224D3-789D-47BB-A0D2-62C663EDB1CA}" dt="2020-05-31T07:12:33.653" v="311"/>
          <ac:spMkLst>
            <pc:docMk/>
            <pc:sldMk cId="252655923" sldId="275"/>
            <ac:spMk id="3" creationId="{CC22D15C-4B6A-4C30-9E72-7AA476A720D1}"/>
          </ac:spMkLst>
        </pc:spChg>
      </pc:sldChg>
      <pc:sldChg chg="add del">
        <pc:chgData name="Ming-Chih Lin" userId="f1ba3ba5-e185-404b-b55f-b2be90e2bdc2" providerId="ADAL" clId="{794224D3-789D-47BB-A0D2-62C663EDB1CA}" dt="2020-05-31T07:34:31.330" v="593" actId="47"/>
        <pc:sldMkLst>
          <pc:docMk/>
          <pc:sldMk cId="3026838377" sldId="276"/>
        </pc:sldMkLst>
      </pc:sldChg>
      <pc:sldChg chg="add del">
        <pc:chgData name="Ming-Chih Lin" userId="f1ba3ba5-e185-404b-b55f-b2be90e2bdc2" providerId="ADAL" clId="{794224D3-789D-47BB-A0D2-62C663EDB1CA}" dt="2020-05-31T07:34:31.330" v="593" actId="47"/>
        <pc:sldMkLst>
          <pc:docMk/>
          <pc:sldMk cId="1683860319" sldId="277"/>
        </pc:sldMkLst>
      </pc:sldChg>
      <pc:sldChg chg="add del">
        <pc:chgData name="Ming-Chih Lin" userId="f1ba3ba5-e185-404b-b55f-b2be90e2bdc2" providerId="ADAL" clId="{794224D3-789D-47BB-A0D2-62C663EDB1CA}" dt="2020-05-31T07:34:31.330" v="593" actId="47"/>
        <pc:sldMkLst>
          <pc:docMk/>
          <pc:sldMk cId="1033793258" sldId="278"/>
        </pc:sldMkLst>
      </pc:sldChg>
      <pc:sldChg chg="modSp new del mod">
        <pc:chgData name="Ming-Chih Lin" userId="f1ba3ba5-e185-404b-b55f-b2be90e2bdc2" providerId="ADAL" clId="{794224D3-789D-47BB-A0D2-62C663EDB1CA}" dt="2020-05-31T07:43:16.808" v="694" actId="47"/>
        <pc:sldMkLst>
          <pc:docMk/>
          <pc:sldMk cId="1085316097" sldId="279"/>
        </pc:sldMkLst>
        <pc:spChg chg="mod">
          <ac:chgData name="Ming-Chih Lin" userId="f1ba3ba5-e185-404b-b55f-b2be90e2bdc2" providerId="ADAL" clId="{794224D3-789D-47BB-A0D2-62C663EDB1CA}" dt="2020-05-31T07:19:33.222" v="359" actId="20577"/>
          <ac:spMkLst>
            <pc:docMk/>
            <pc:sldMk cId="1085316097" sldId="279"/>
            <ac:spMk id="2" creationId="{2E29C453-15B9-4E40-99ED-2E64169A78E3}"/>
          </ac:spMkLst>
        </pc:spChg>
        <pc:spChg chg="mod">
          <ac:chgData name="Ming-Chih Lin" userId="f1ba3ba5-e185-404b-b55f-b2be90e2bdc2" providerId="ADAL" clId="{794224D3-789D-47BB-A0D2-62C663EDB1CA}" dt="2020-05-31T07:18:58.230" v="350"/>
          <ac:spMkLst>
            <pc:docMk/>
            <pc:sldMk cId="1085316097" sldId="279"/>
            <ac:spMk id="3" creationId="{F0FF7A3E-5548-44AE-B3D4-441902BDF1E4}"/>
          </ac:spMkLst>
        </pc:spChg>
      </pc:sldChg>
      <pc:sldChg chg="new del">
        <pc:chgData name="Ming-Chih Lin" userId="f1ba3ba5-e185-404b-b55f-b2be90e2bdc2" providerId="ADAL" clId="{794224D3-789D-47BB-A0D2-62C663EDB1CA}" dt="2020-05-31T07:34:33.986" v="594" actId="47"/>
        <pc:sldMkLst>
          <pc:docMk/>
          <pc:sldMk cId="1950221314" sldId="280"/>
        </pc:sldMkLst>
      </pc:sldChg>
      <pc:sldChg chg="addSp modSp new mod">
        <pc:chgData name="Ming-Chih Lin" userId="f1ba3ba5-e185-404b-b55f-b2be90e2bdc2" providerId="ADAL" clId="{794224D3-789D-47BB-A0D2-62C663EDB1CA}" dt="2020-06-01T08:00:24.402" v="1007"/>
        <pc:sldMkLst>
          <pc:docMk/>
          <pc:sldMk cId="666544265" sldId="281"/>
        </pc:sldMkLst>
        <pc:spChg chg="mod">
          <ac:chgData name="Ming-Chih Lin" userId="f1ba3ba5-e185-404b-b55f-b2be90e2bdc2" providerId="ADAL" clId="{794224D3-789D-47BB-A0D2-62C663EDB1CA}" dt="2020-06-01T08:00:24.402" v="1007"/>
          <ac:spMkLst>
            <pc:docMk/>
            <pc:sldMk cId="666544265" sldId="281"/>
            <ac:spMk id="2" creationId="{6EDA7C28-6504-464B-80E9-F7235148F841}"/>
          </ac:spMkLst>
        </pc:spChg>
        <pc:spChg chg="mod">
          <ac:chgData name="Ming-Chih Lin" userId="f1ba3ba5-e185-404b-b55f-b2be90e2bdc2" providerId="ADAL" clId="{794224D3-789D-47BB-A0D2-62C663EDB1CA}" dt="2020-06-01T08:00:21.544" v="1001" actId="20577"/>
          <ac:spMkLst>
            <pc:docMk/>
            <pc:sldMk cId="666544265" sldId="281"/>
            <ac:spMk id="3" creationId="{14276987-1FE8-4CBE-9CB2-2A5C69C5D627}"/>
          </ac:spMkLst>
        </pc:spChg>
        <pc:picChg chg="add mod">
          <ac:chgData name="Ming-Chih Lin" userId="f1ba3ba5-e185-404b-b55f-b2be90e2bdc2" providerId="ADAL" clId="{794224D3-789D-47BB-A0D2-62C663EDB1CA}" dt="2020-06-01T08:00:12.612" v="1000" actId="14100"/>
          <ac:picMkLst>
            <pc:docMk/>
            <pc:sldMk cId="666544265" sldId="281"/>
            <ac:picMk id="4" creationId="{B50902C2-2892-480E-8C48-2CA4CCE66524}"/>
          </ac:picMkLst>
        </pc:picChg>
      </pc:sldChg>
      <pc:sldChg chg="modSp new mod">
        <pc:chgData name="Ming-Chih Lin" userId="f1ba3ba5-e185-404b-b55f-b2be90e2bdc2" providerId="ADAL" clId="{794224D3-789D-47BB-A0D2-62C663EDB1CA}" dt="2020-06-01T23:07:13.749" v="1270"/>
        <pc:sldMkLst>
          <pc:docMk/>
          <pc:sldMk cId="3344907558" sldId="282"/>
        </pc:sldMkLst>
        <pc:spChg chg="mod">
          <ac:chgData name="Ming-Chih Lin" userId="f1ba3ba5-e185-404b-b55f-b2be90e2bdc2" providerId="ADAL" clId="{794224D3-789D-47BB-A0D2-62C663EDB1CA}" dt="2020-06-01T23:07:13.749" v="1270"/>
          <ac:spMkLst>
            <pc:docMk/>
            <pc:sldMk cId="3344907558" sldId="282"/>
            <ac:spMk id="2" creationId="{A7C2D190-D47F-4A50-A76B-32331DEAE02D}"/>
          </ac:spMkLst>
        </pc:spChg>
        <pc:spChg chg="mod">
          <ac:chgData name="Ming-Chih Lin" userId="f1ba3ba5-e185-404b-b55f-b2be90e2bdc2" providerId="ADAL" clId="{794224D3-789D-47BB-A0D2-62C663EDB1CA}" dt="2020-05-31T07:21:34.308" v="372"/>
          <ac:spMkLst>
            <pc:docMk/>
            <pc:sldMk cId="3344907558" sldId="282"/>
            <ac:spMk id="3" creationId="{4B98CB43-2487-40FE-B18F-82313D1F9A77}"/>
          </ac:spMkLst>
        </pc:spChg>
      </pc:sldChg>
      <pc:sldChg chg="add del">
        <pc:chgData name="Ming-Chih Lin" userId="f1ba3ba5-e185-404b-b55f-b2be90e2bdc2" providerId="ADAL" clId="{794224D3-789D-47BB-A0D2-62C663EDB1CA}" dt="2020-05-31T07:37:23.395" v="597"/>
        <pc:sldMkLst>
          <pc:docMk/>
          <pc:sldMk cId="1992929127" sldId="283"/>
        </pc:sldMkLst>
      </pc:sldChg>
      <pc:sldChg chg="modSp new add del mod">
        <pc:chgData name="Ming-Chih Lin" userId="f1ba3ba5-e185-404b-b55f-b2be90e2bdc2" providerId="ADAL" clId="{794224D3-789D-47BB-A0D2-62C663EDB1CA}" dt="2020-05-31T07:37:25.174" v="598" actId="2696"/>
        <pc:sldMkLst>
          <pc:docMk/>
          <pc:sldMk cId="4282441724" sldId="283"/>
        </pc:sldMkLst>
        <pc:spChg chg="mod">
          <ac:chgData name="Ming-Chih Lin" userId="f1ba3ba5-e185-404b-b55f-b2be90e2bdc2" providerId="ADAL" clId="{794224D3-789D-47BB-A0D2-62C663EDB1CA}" dt="2020-05-31T07:28:07.862" v="394" actId="20577"/>
          <ac:spMkLst>
            <pc:docMk/>
            <pc:sldMk cId="4282441724" sldId="283"/>
            <ac:spMk id="2" creationId="{02A1E2E6-DFB6-4C76-973C-7FC0AA967CCF}"/>
          </ac:spMkLst>
        </pc:spChg>
        <pc:spChg chg="mod">
          <ac:chgData name="Ming-Chih Lin" userId="f1ba3ba5-e185-404b-b55f-b2be90e2bdc2" providerId="ADAL" clId="{794224D3-789D-47BB-A0D2-62C663EDB1CA}" dt="2020-05-31T07:28:05.885" v="393"/>
          <ac:spMkLst>
            <pc:docMk/>
            <pc:sldMk cId="4282441724" sldId="283"/>
            <ac:spMk id="3" creationId="{E1706A94-9322-4DB7-B41B-7F7FDDB0AC02}"/>
          </ac:spMkLst>
        </pc:spChg>
      </pc:sldChg>
      <pc:sldChg chg="addSp modSp add mod">
        <pc:chgData name="Ming-Chih Lin" userId="f1ba3ba5-e185-404b-b55f-b2be90e2bdc2" providerId="ADAL" clId="{794224D3-789D-47BB-A0D2-62C663EDB1CA}" dt="2020-06-01T07:52:43.534" v="919" actId="1076"/>
        <pc:sldMkLst>
          <pc:docMk/>
          <pc:sldMk cId="2651586421" sldId="284"/>
        </pc:sldMkLst>
        <pc:spChg chg="mod">
          <ac:chgData name="Ming-Chih Lin" userId="f1ba3ba5-e185-404b-b55f-b2be90e2bdc2" providerId="ADAL" clId="{794224D3-789D-47BB-A0D2-62C663EDB1CA}" dt="2020-06-01T07:52:04.093" v="911" actId="20577"/>
          <ac:spMkLst>
            <pc:docMk/>
            <pc:sldMk cId="2651586421" sldId="284"/>
            <ac:spMk id="2" creationId="{5F3943C5-BE9F-4BF4-A111-F83F5931DA07}"/>
          </ac:spMkLst>
        </pc:spChg>
        <pc:spChg chg="mod">
          <ac:chgData name="Ming-Chih Lin" userId="f1ba3ba5-e185-404b-b55f-b2be90e2bdc2" providerId="ADAL" clId="{794224D3-789D-47BB-A0D2-62C663EDB1CA}" dt="2020-05-31T07:30:46.059" v="519" actId="20577"/>
          <ac:spMkLst>
            <pc:docMk/>
            <pc:sldMk cId="2651586421" sldId="284"/>
            <ac:spMk id="3" creationId="{CC22D15C-4B6A-4C30-9E72-7AA476A720D1}"/>
          </ac:spMkLst>
        </pc:spChg>
        <pc:picChg chg="add mod">
          <ac:chgData name="Ming-Chih Lin" userId="f1ba3ba5-e185-404b-b55f-b2be90e2bdc2" providerId="ADAL" clId="{794224D3-789D-47BB-A0D2-62C663EDB1CA}" dt="2020-06-01T07:52:43.534" v="919" actId="1076"/>
          <ac:picMkLst>
            <pc:docMk/>
            <pc:sldMk cId="2651586421" sldId="284"/>
            <ac:picMk id="4" creationId="{D5D4B023-4CA5-4555-A90F-87E1A9E2DBDB}"/>
          </ac:picMkLst>
        </pc:picChg>
      </pc:sldChg>
      <pc:sldChg chg="addSp modSp new mod">
        <pc:chgData name="Ming-Chih Lin" userId="f1ba3ba5-e185-404b-b55f-b2be90e2bdc2" providerId="ADAL" clId="{794224D3-789D-47BB-A0D2-62C663EDB1CA}" dt="2020-06-01T07:54:49.432" v="931" actId="14100"/>
        <pc:sldMkLst>
          <pc:docMk/>
          <pc:sldMk cId="3195449515" sldId="285"/>
        </pc:sldMkLst>
        <pc:spChg chg="mod">
          <ac:chgData name="Ming-Chih Lin" userId="f1ba3ba5-e185-404b-b55f-b2be90e2bdc2" providerId="ADAL" clId="{794224D3-789D-47BB-A0D2-62C663EDB1CA}" dt="2020-06-01T07:54:49.432" v="931" actId="14100"/>
          <ac:spMkLst>
            <pc:docMk/>
            <pc:sldMk cId="3195449515" sldId="285"/>
            <ac:spMk id="2" creationId="{2FEECCDF-359C-4756-942E-0B27A9C3AE42}"/>
          </ac:spMkLst>
        </pc:spChg>
        <pc:spChg chg="mod">
          <ac:chgData name="Ming-Chih Lin" userId="f1ba3ba5-e185-404b-b55f-b2be90e2bdc2" providerId="ADAL" clId="{794224D3-789D-47BB-A0D2-62C663EDB1CA}" dt="2020-05-31T07:30:08.391" v="480" actId="20577"/>
          <ac:spMkLst>
            <pc:docMk/>
            <pc:sldMk cId="3195449515" sldId="285"/>
            <ac:spMk id="3" creationId="{80AC94B3-D669-4FE4-814E-F60AE2CE6E69}"/>
          </ac:spMkLst>
        </pc:spChg>
        <pc:picChg chg="add mod">
          <ac:chgData name="Ming-Chih Lin" userId="f1ba3ba5-e185-404b-b55f-b2be90e2bdc2" providerId="ADAL" clId="{794224D3-789D-47BB-A0D2-62C663EDB1CA}" dt="2020-06-01T07:54:46.313" v="930" actId="1076"/>
          <ac:picMkLst>
            <pc:docMk/>
            <pc:sldMk cId="3195449515" sldId="285"/>
            <ac:picMk id="4" creationId="{CB731608-086F-45D0-9B0F-B575F6326DBE}"/>
          </ac:picMkLst>
        </pc:picChg>
      </pc:sldChg>
      <pc:sldChg chg="modSp new add del mod">
        <pc:chgData name="Ming-Chih Lin" userId="f1ba3ba5-e185-404b-b55f-b2be90e2bdc2" providerId="ADAL" clId="{794224D3-789D-47BB-A0D2-62C663EDB1CA}" dt="2020-05-31T07:37:25.174" v="598" actId="2696"/>
        <pc:sldMkLst>
          <pc:docMk/>
          <pc:sldMk cId="1489283586" sldId="286"/>
        </pc:sldMkLst>
        <pc:spChg chg="mod">
          <ac:chgData name="Ming-Chih Lin" userId="f1ba3ba5-e185-404b-b55f-b2be90e2bdc2" providerId="ADAL" clId="{794224D3-789D-47BB-A0D2-62C663EDB1CA}" dt="2020-05-31T07:31:27.496" v="565"/>
          <ac:spMkLst>
            <pc:docMk/>
            <pc:sldMk cId="1489283586" sldId="286"/>
            <ac:spMk id="3" creationId="{F9CBD9A1-D6C6-4802-A546-4850BDBE39C1}"/>
          </ac:spMkLst>
        </pc:spChg>
      </pc:sldChg>
      <pc:sldChg chg="add del">
        <pc:chgData name="Ming-Chih Lin" userId="f1ba3ba5-e185-404b-b55f-b2be90e2bdc2" providerId="ADAL" clId="{794224D3-789D-47BB-A0D2-62C663EDB1CA}" dt="2020-05-31T07:37:23.395" v="597"/>
        <pc:sldMkLst>
          <pc:docMk/>
          <pc:sldMk cId="2559555116" sldId="286"/>
        </pc:sldMkLst>
      </pc:sldChg>
      <pc:sldChg chg="addSp delSp modSp new add del mod modClrScheme chgLayout">
        <pc:chgData name="Ming-Chih Lin" userId="f1ba3ba5-e185-404b-b55f-b2be90e2bdc2" providerId="ADAL" clId="{794224D3-789D-47BB-A0D2-62C663EDB1CA}" dt="2020-05-31T07:37:35.653" v="599" actId="2696"/>
        <pc:sldMkLst>
          <pc:docMk/>
          <pc:sldMk cId="1439738458" sldId="287"/>
        </pc:sldMkLst>
        <pc:spChg chg="del">
          <ac:chgData name="Ming-Chih Lin" userId="f1ba3ba5-e185-404b-b55f-b2be90e2bdc2" providerId="ADAL" clId="{794224D3-789D-47BB-A0D2-62C663EDB1CA}" dt="2020-05-31T07:32:39.695" v="578" actId="700"/>
          <ac:spMkLst>
            <pc:docMk/>
            <pc:sldMk cId="1439738458" sldId="287"/>
            <ac:spMk id="2" creationId="{5D871499-CF0E-485D-BBD5-499449DEC70C}"/>
          </ac:spMkLst>
        </pc:spChg>
        <pc:spChg chg="del">
          <ac:chgData name="Ming-Chih Lin" userId="f1ba3ba5-e185-404b-b55f-b2be90e2bdc2" providerId="ADAL" clId="{794224D3-789D-47BB-A0D2-62C663EDB1CA}" dt="2020-05-31T07:32:39.695" v="578" actId="700"/>
          <ac:spMkLst>
            <pc:docMk/>
            <pc:sldMk cId="1439738458" sldId="287"/>
            <ac:spMk id="3" creationId="{513AC28C-C19B-4F53-9437-10D9E59988DD}"/>
          </ac:spMkLst>
        </pc:spChg>
        <pc:spChg chg="add del mod ord">
          <ac:chgData name="Ming-Chih Lin" userId="f1ba3ba5-e185-404b-b55f-b2be90e2bdc2" providerId="ADAL" clId="{794224D3-789D-47BB-A0D2-62C663EDB1CA}" dt="2020-05-31T07:32:43.120" v="579" actId="700"/>
          <ac:spMkLst>
            <pc:docMk/>
            <pc:sldMk cId="1439738458" sldId="287"/>
            <ac:spMk id="4" creationId="{74433EF5-6AEE-49BA-8AA0-7A637F91576E}"/>
          </ac:spMkLst>
        </pc:spChg>
        <pc:spChg chg="add mod ord">
          <ac:chgData name="Ming-Chih Lin" userId="f1ba3ba5-e185-404b-b55f-b2be90e2bdc2" providerId="ADAL" clId="{794224D3-789D-47BB-A0D2-62C663EDB1CA}" dt="2020-05-31T07:32:55.848" v="583"/>
          <ac:spMkLst>
            <pc:docMk/>
            <pc:sldMk cId="1439738458" sldId="287"/>
            <ac:spMk id="5" creationId="{175DFBF9-F290-4C69-9CB9-3C90AC949AA8}"/>
          </ac:spMkLst>
        </pc:spChg>
        <pc:spChg chg="add mod ord">
          <ac:chgData name="Ming-Chih Lin" userId="f1ba3ba5-e185-404b-b55f-b2be90e2bdc2" providerId="ADAL" clId="{794224D3-789D-47BB-A0D2-62C663EDB1CA}" dt="2020-05-31T07:33:11.796" v="588" actId="207"/>
          <ac:spMkLst>
            <pc:docMk/>
            <pc:sldMk cId="1439738458" sldId="287"/>
            <ac:spMk id="6" creationId="{69EEF7C9-AC49-4A83-81D4-B576673CF2D3}"/>
          </ac:spMkLst>
        </pc:spChg>
      </pc:sldChg>
      <pc:sldChg chg="add">
        <pc:chgData name="Ming-Chih Lin" userId="f1ba3ba5-e185-404b-b55f-b2be90e2bdc2" providerId="ADAL" clId="{794224D3-789D-47BB-A0D2-62C663EDB1CA}" dt="2020-05-31T07:37:39.450" v="600"/>
        <pc:sldMkLst>
          <pc:docMk/>
          <pc:sldMk cId="2068811213" sldId="287"/>
        </pc:sldMkLst>
      </pc:sldChg>
      <pc:sldChg chg="add del">
        <pc:chgData name="Ming-Chih Lin" userId="f1ba3ba5-e185-404b-b55f-b2be90e2bdc2" providerId="ADAL" clId="{794224D3-789D-47BB-A0D2-62C663EDB1CA}" dt="2020-05-31T07:37:23.395" v="597"/>
        <pc:sldMkLst>
          <pc:docMk/>
          <pc:sldMk cId="3370046481" sldId="287"/>
        </pc:sldMkLst>
      </pc:sldChg>
      <pc:sldChg chg="addSp delSp modSp new mod modClrScheme chgLayout">
        <pc:chgData name="Ming-Chih Lin" userId="f1ba3ba5-e185-404b-b55f-b2be90e2bdc2" providerId="ADAL" clId="{794224D3-789D-47BB-A0D2-62C663EDB1CA}" dt="2020-06-01T08:04:32.622" v="1263" actId="700"/>
        <pc:sldMkLst>
          <pc:docMk/>
          <pc:sldMk cId="2773999239" sldId="288"/>
        </pc:sldMkLst>
        <pc:spChg chg="add mod ord">
          <ac:chgData name="Ming-Chih Lin" userId="f1ba3ba5-e185-404b-b55f-b2be90e2bdc2" providerId="ADAL" clId="{794224D3-789D-47BB-A0D2-62C663EDB1CA}" dt="2020-06-01T08:04:32.622" v="1263" actId="700"/>
          <ac:spMkLst>
            <pc:docMk/>
            <pc:sldMk cId="2773999239" sldId="288"/>
            <ac:spMk id="2" creationId="{9AB95A1D-731F-4754-8CC5-5B2A6DACC14C}"/>
          </ac:spMkLst>
        </pc:spChg>
        <pc:spChg chg="del">
          <ac:chgData name="Ming-Chih Lin" userId="f1ba3ba5-e185-404b-b55f-b2be90e2bdc2" providerId="ADAL" clId="{794224D3-789D-47BB-A0D2-62C663EDB1CA}" dt="2020-05-31T07:39:09.479" v="602" actId="700"/>
          <ac:spMkLst>
            <pc:docMk/>
            <pc:sldMk cId="2773999239" sldId="288"/>
            <ac:spMk id="2" creationId="{EF1E43BE-8379-4A2F-927F-5F6B071A2544}"/>
          </ac:spMkLst>
        </pc:spChg>
        <pc:spChg chg="del">
          <ac:chgData name="Ming-Chih Lin" userId="f1ba3ba5-e185-404b-b55f-b2be90e2bdc2" providerId="ADAL" clId="{794224D3-789D-47BB-A0D2-62C663EDB1CA}" dt="2020-05-31T07:39:09.479" v="602" actId="700"/>
          <ac:spMkLst>
            <pc:docMk/>
            <pc:sldMk cId="2773999239" sldId="288"/>
            <ac:spMk id="3" creationId="{4FDD6798-61A8-4C71-AE43-603F39194A39}"/>
          </ac:spMkLst>
        </pc:spChg>
        <pc:spChg chg="add del mod ord">
          <ac:chgData name="Ming-Chih Lin" userId="f1ba3ba5-e185-404b-b55f-b2be90e2bdc2" providerId="ADAL" clId="{794224D3-789D-47BB-A0D2-62C663EDB1CA}" dt="2020-05-31T07:39:12.301" v="603" actId="700"/>
          <ac:spMkLst>
            <pc:docMk/>
            <pc:sldMk cId="2773999239" sldId="288"/>
            <ac:spMk id="4" creationId="{B4A07BC9-FF89-4CE6-8C2A-80F60F3C0DAA}"/>
          </ac:spMkLst>
        </pc:spChg>
        <pc:spChg chg="add mod ord">
          <ac:chgData name="Ming-Chih Lin" userId="f1ba3ba5-e185-404b-b55f-b2be90e2bdc2" providerId="ADAL" clId="{794224D3-789D-47BB-A0D2-62C663EDB1CA}" dt="2020-06-01T08:04:32.622" v="1263" actId="700"/>
          <ac:spMkLst>
            <pc:docMk/>
            <pc:sldMk cId="2773999239" sldId="288"/>
            <ac:spMk id="5" creationId="{D9BE9DE2-8245-4CD7-8644-BCDBABA8D1A8}"/>
          </ac:spMkLst>
        </pc:spChg>
        <pc:spChg chg="add del mod ord">
          <ac:chgData name="Ming-Chih Lin" userId="f1ba3ba5-e185-404b-b55f-b2be90e2bdc2" providerId="ADAL" clId="{794224D3-789D-47BB-A0D2-62C663EDB1CA}" dt="2020-06-01T08:04:32.622" v="1263" actId="700"/>
          <ac:spMkLst>
            <pc:docMk/>
            <pc:sldMk cId="2773999239" sldId="288"/>
            <ac:spMk id="6" creationId="{8B34D29B-0E23-429E-8BAC-0695EC085EEE}"/>
          </ac:spMkLst>
        </pc:spChg>
      </pc:sldChg>
      <pc:sldChg chg="addSp delSp modSp new mod modClrScheme chgLayout">
        <pc:chgData name="Ming-Chih Lin" userId="f1ba3ba5-e185-404b-b55f-b2be90e2bdc2" providerId="ADAL" clId="{794224D3-789D-47BB-A0D2-62C663EDB1CA}" dt="2020-06-01T08:04:36.960" v="1264" actId="700"/>
        <pc:sldMkLst>
          <pc:docMk/>
          <pc:sldMk cId="1061609012" sldId="289"/>
        </pc:sldMkLst>
        <pc:spChg chg="add mod ord">
          <ac:chgData name="Ming-Chih Lin" userId="f1ba3ba5-e185-404b-b55f-b2be90e2bdc2" providerId="ADAL" clId="{794224D3-789D-47BB-A0D2-62C663EDB1CA}" dt="2020-06-01T08:04:36.960" v="1264" actId="700"/>
          <ac:spMkLst>
            <pc:docMk/>
            <pc:sldMk cId="1061609012" sldId="289"/>
            <ac:spMk id="2" creationId="{39ECB457-4D4F-4A33-A3B9-6B135073BD8A}"/>
          </ac:spMkLst>
        </pc:spChg>
        <pc:spChg chg="del">
          <ac:chgData name="Ming-Chih Lin" userId="f1ba3ba5-e185-404b-b55f-b2be90e2bdc2" providerId="ADAL" clId="{794224D3-789D-47BB-A0D2-62C663EDB1CA}" dt="2020-05-31T07:39:58.497" v="639" actId="700"/>
          <ac:spMkLst>
            <pc:docMk/>
            <pc:sldMk cId="1061609012" sldId="289"/>
            <ac:spMk id="2" creationId="{BA164DD3-FCAA-4C87-8EC6-826F37B6CB92}"/>
          </ac:spMkLst>
        </pc:spChg>
        <pc:spChg chg="del">
          <ac:chgData name="Ming-Chih Lin" userId="f1ba3ba5-e185-404b-b55f-b2be90e2bdc2" providerId="ADAL" clId="{794224D3-789D-47BB-A0D2-62C663EDB1CA}" dt="2020-05-31T07:39:58.497" v="639" actId="700"/>
          <ac:spMkLst>
            <pc:docMk/>
            <pc:sldMk cId="1061609012" sldId="289"/>
            <ac:spMk id="3" creationId="{360C4EC4-099B-4A51-8DE1-3942B46FEEC8}"/>
          </ac:spMkLst>
        </pc:spChg>
        <pc:spChg chg="add mod ord">
          <ac:chgData name="Ming-Chih Lin" userId="f1ba3ba5-e185-404b-b55f-b2be90e2bdc2" providerId="ADAL" clId="{794224D3-789D-47BB-A0D2-62C663EDB1CA}" dt="2020-06-01T08:04:36.960" v="1264" actId="700"/>
          <ac:spMkLst>
            <pc:docMk/>
            <pc:sldMk cId="1061609012" sldId="289"/>
            <ac:spMk id="4" creationId="{A96425F9-195D-4693-9E6E-3A6A87237F5E}"/>
          </ac:spMkLst>
        </pc:spChg>
      </pc:sldChg>
      <pc:sldChg chg="modSp new mod">
        <pc:chgData name="Ming-Chih Lin" userId="f1ba3ba5-e185-404b-b55f-b2be90e2bdc2" providerId="ADAL" clId="{794224D3-789D-47BB-A0D2-62C663EDB1CA}" dt="2020-05-31T07:42:39.327" v="693"/>
        <pc:sldMkLst>
          <pc:docMk/>
          <pc:sldMk cId="1663756997" sldId="290"/>
        </pc:sldMkLst>
        <pc:spChg chg="mod">
          <ac:chgData name="Ming-Chih Lin" userId="f1ba3ba5-e185-404b-b55f-b2be90e2bdc2" providerId="ADAL" clId="{794224D3-789D-47BB-A0D2-62C663EDB1CA}" dt="2020-05-31T07:42:39.327" v="693"/>
          <ac:spMkLst>
            <pc:docMk/>
            <pc:sldMk cId="1663756997" sldId="290"/>
            <ac:spMk id="3" creationId="{FDA2CCF4-8156-43AA-A2A5-BCE09F7AF6E8}"/>
          </ac:spMkLst>
        </pc:spChg>
      </pc:sldChg>
      <pc:sldChg chg="modSp new mod ord">
        <pc:chgData name="Ming-Chih Lin" userId="f1ba3ba5-e185-404b-b55f-b2be90e2bdc2" providerId="ADAL" clId="{794224D3-789D-47BB-A0D2-62C663EDB1CA}" dt="2020-06-01T07:57:49.832" v="978"/>
        <pc:sldMkLst>
          <pc:docMk/>
          <pc:sldMk cId="4146132641" sldId="291"/>
        </pc:sldMkLst>
        <pc:spChg chg="mod">
          <ac:chgData name="Ming-Chih Lin" userId="f1ba3ba5-e185-404b-b55f-b2be90e2bdc2" providerId="ADAL" clId="{794224D3-789D-47BB-A0D2-62C663EDB1CA}" dt="2020-05-31T07:45:08.481" v="743"/>
          <ac:spMkLst>
            <pc:docMk/>
            <pc:sldMk cId="4146132641" sldId="291"/>
            <ac:spMk id="3" creationId="{EE67A29E-9388-4D5B-87CB-A07D3E8DBFB4}"/>
          </ac:spMkLst>
        </pc:spChg>
      </pc:sldChg>
      <pc:sldChg chg="modSp new mod">
        <pc:chgData name="Ming-Chih Lin" userId="f1ba3ba5-e185-404b-b55f-b2be90e2bdc2" providerId="ADAL" clId="{794224D3-789D-47BB-A0D2-62C663EDB1CA}" dt="2020-06-01T08:02:58.705" v="1262"/>
        <pc:sldMkLst>
          <pc:docMk/>
          <pc:sldMk cId="2609797397" sldId="292"/>
        </pc:sldMkLst>
        <pc:spChg chg="mod">
          <ac:chgData name="Ming-Chih Lin" userId="f1ba3ba5-e185-404b-b55f-b2be90e2bdc2" providerId="ADAL" clId="{794224D3-789D-47BB-A0D2-62C663EDB1CA}" dt="2020-06-01T08:02:58.705" v="1262"/>
          <ac:spMkLst>
            <pc:docMk/>
            <pc:sldMk cId="2609797397" sldId="292"/>
            <ac:spMk id="2" creationId="{C6F078A4-E99D-4092-8AC3-B9698C576328}"/>
          </ac:spMkLst>
        </pc:spChg>
        <pc:spChg chg="mod">
          <ac:chgData name="Ming-Chih Lin" userId="f1ba3ba5-e185-404b-b55f-b2be90e2bdc2" providerId="ADAL" clId="{794224D3-789D-47BB-A0D2-62C663EDB1CA}" dt="2020-05-31T07:47:01.220" v="792"/>
          <ac:spMkLst>
            <pc:docMk/>
            <pc:sldMk cId="2609797397" sldId="292"/>
            <ac:spMk id="3" creationId="{035077E8-9769-4239-B6FF-C9B606BA0011}"/>
          </ac:spMkLst>
        </pc:spChg>
      </pc:sldChg>
      <pc:sldChg chg="modSp new mod">
        <pc:chgData name="Ming-Chih Lin" userId="f1ba3ba5-e185-404b-b55f-b2be90e2bdc2" providerId="ADAL" clId="{794224D3-789D-47BB-A0D2-62C663EDB1CA}" dt="2020-05-31T07:51:10.725" v="829" actId="20577"/>
        <pc:sldMkLst>
          <pc:docMk/>
          <pc:sldMk cId="289535632" sldId="293"/>
        </pc:sldMkLst>
        <pc:spChg chg="mod">
          <ac:chgData name="Ming-Chih Lin" userId="f1ba3ba5-e185-404b-b55f-b2be90e2bdc2" providerId="ADAL" clId="{794224D3-789D-47BB-A0D2-62C663EDB1CA}" dt="2020-05-31T07:51:10.725" v="829" actId="20577"/>
          <ac:spMkLst>
            <pc:docMk/>
            <pc:sldMk cId="289535632" sldId="293"/>
            <ac:spMk id="3" creationId="{675709DF-CC06-48CE-B524-EE9F568647E0}"/>
          </ac:spMkLst>
        </pc:spChg>
      </pc:sldChg>
      <pc:sldChg chg="modSp new mod">
        <pc:chgData name="Ming-Chih Lin" userId="f1ba3ba5-e185-404b-b55f-b2be90e2bdc2" providerId="ADAL" clId="{794224D3-789D-47BB-A0D2-62C663EDB1CA}" dt="2020-06-01T07:44:55.720" v="853"/>
        <pc:sldMkLst>
          <pc:docMk/>
          <pc:sldMk cId="64240318" sldId="294"/>
        </pc:sldMkLst>
        <pc:spChg chg="mod">
          <ac:chgData name="Ming-Chih Lin" userId="f1ba3ba5-e185-404b-b55f-b2be90e2bdc2" providerId="ADAL" clId="{794224D3-789D-47BB-A0D2-62C663EDB1CA}" dt="2020-06-01T07:44:54.951" v="852" actId="21"/>
          <ac:spMkLst>
            <pc:docMk/>
            <pc:sldMk cId="64240318" sldId="294"/>
            <ac:spMk id="2" creationId="{6798ECCD-BF38-4125-A2D9-1FBB0828F79C}"/>
          </ac:spMkLst>
        </pc:spChg>
        <pc:spChg chg="mod">
          <ac:chgData name="Ming-Chih Lin" userId="f1ba3ba5-e185-404b-b55f-b2be90e2bdc2" providerId="ADAL" clId="{794224D3-789D-47BB-A0D2-62C663EDB1CA}" dt="2020-06-01T07:44:55.720" v="853"/>
          <ac:spMkLst>
            <pc:docMk/>
            <pc:sldMk cId="64240318" sldId="294"/>
            <ac:spMk id="3" creationId="{21DC9115-EA07-4E43-B229-3DDAC0EF5CB9}"/>
          </ac:spMkLst>
        </pc:spChg>
      </pc:sldChg>
      <pc:sldChg chg="modSp new">
        <pc:chgData name="Ming-Chih Lin" userId="f1ba3ba5-e185-404b-b55f-b2be90e2bdc2" providerId="ADAL" clId="{794224D3-789D-47BB-A0D2-62C663EDB1CA}" dt="2020-06-01T07:45:22.900" v="856"/>
        <pc:sldMkLst>
          <pc:docMk/>
          <pc:sldMk cId="3800941536" sldId="295"/>
        </pc:sldMkLst>
        <pc:spChg chg="mod">
          <ac:chgData name="Ming-Chih Lin" userId="f1ba3ba5-e185-404b-b55f-b2be90e2bdc2" providerId="ADAL" clId="{794224D3-789D-47BB-A0D2-62C663EDB1CA}" dt="2020-06-01T07:45:22.900" v="856"/>
          <ac:spMkLst>
            <pc:docMk/>
            <pc:sldMk cId="3800941536" sldId="295"/>
            <ac:spMk id="2" creationId="{1217C976-378C-48C3-900B-3FE82C45F783}"/>
          </ac:spMkLst>
        </pc:spChg>
        <pc:spChg chg="mod">
          <ac:chgData name="Ming-Chih Lin" userId="f1ba3ba5-e185-404b-b55f-b2be90e2bdc2" providerId="ADAL" clId="{794224D3-789D-47BB-A0D2-62C663EDB1CA}" dt="2020-06-01T07:45:11.402" v="855"/>
          <ac:spMkLst>
            <pc:docMk/>
            <pc:sldMk cId="3800941536" sldId="295"/>
            <ac:spMk id="3" creationId="{B74F9DDA-5D21-4474-B5A9-0D53658E6B5E}"/>
          </ac:spMkLst>
        </pc:spChg>
      </pc:sldChg>
      <pc:sldChg chg="modSp new">
        <pc:chgData name="Ming-Chih Lin" userId="f1ba3ba5-e185-404b-b55f-b2be90e2bdc2" providerId="ADAL" clId="{794224D3-789D-47BB-A0D2-62C663EDB1CA}" dt="2020-06-01T07:45:47.506" v="859"/>
        <pc:sldMkLst>
          <pc:docMk/>
          <pc:sldMk cId="71803066" sldId="296"/>
        </pc:sldMkLst>
        <pc:spChg chg="mod">
          <ac:chgData name="Ming-Chih Lin" userId="f1ba3ba5-e185-404b-b55f-b2be90e2bdc2" providerId="ADAL" clId="{794224D3-789D-47BB-A0D2-62C663EDB1CA}" dt="2020-06-01T07:45:47.506" v="859"/>
          <ac:spMkLst>
            <pc:docMk/>
            <pc:sldMk cId="71803066" sldId="296"/>
            <ac:spMk id="2" creationId="{49291F46-BDC7-46BE-AFD5-8495C3C3E5C1}"/>
          </ac:spMkLst>
        </pc:spChg>
        <pc:spChg chg="mod">
          <ac:chgData name="Ming-Chih Lin" userId="f1ba3ba5-e185-404b-b55f-b2be90e2bdc2" providerId="ADAL" clId="{794224D3-789D-47BB-A0D2-62C663EDB1CA}" dt="2020-06-01T07:45:34.552" v="858"/>
          <ac:spMkLst>
            <pc:docMk/>
            <pc:sldMk cId="71803066" sldId="296"/>
            <ac:spMk id="3" creationId="{C8C03A03-E1F0-43C9-B0BD-2ABDF2CB329D}"/>
          </ac:spMkLst>
        </pc:spChg>
      </pc:sldChg>
      <pc:sldChg chg="modSp new">
        <pc:chgData name="Ming-Chih Lin" userId="f1ba3ba5-e185-404b-b55f-b2be90e2bdc2" providerId="ADAL" clId="{794224D3-789D-47BB-A0D2-62C663EDB1CA}" dt="2020-06-01T07:46:03.193" v="861"/>
        <pc:sldMkLst>
          <pc:docMk/>
          <pc:sldMk cId="3823943526" sldId="297"/>
        </pc:sldMkLst>
        <pc:spChg chg="mod">
          <ac:chgData name="Ming-Chih Lin" userId="f1ba3ba5-e185-404b-b55f-b2be90e2bdc2" providerId="ADAL" clId="{794224D3-789D-47BB-A0D2-62C663EDB1CA}" dt="2020-06-01T07:46:03.193" v="861"/>
          <ac:spMkLst>
            <pc:docMk/>
            <pc:sldMk cId="3823943526" sldId="297"/>
            <ac:spMk id="2" creationId="{1F7495A2-3CAF-4C5B-8D98-69F0DC66F037}"/>
          </ac:spMkLst>
        </pc:spChg>
        <pc:spChg chg="mod">
          <ac:chgData name="Ming-Chih Lin" userId="f1ba3ba5-e185-404b-b55f-b2be90e2bdc2" providerId="ADAL" clId="{794224D3-789D-47BB-A0D2-62C663EDB1CA}" dt="2020-06-01T07:45:55.457" v="860"/>
          <ac:spMkLst>
            <pc:docMk/>
            <pc:sldMk cId="3823943526" sldId="297"/>
            <ac:spMk id="3" creationId="{38DC13CC-BA4B-476C-84B1-232A460D5A2F}"/>
          </ac:spMkLst>
        </pc:spChg>
      </pc:sldChg>
      <pc:sldChg chg="new del">
        <pc:chgData name="Ming-Chih Lin" userId="f1ba3ba5-e185-404b-b55f-b2be90e2bdc2" providerId="ADAL" clId="{794224D3-789D-47BB-A0D2-62C663EDB1CA}" dt="2020-06-01T07:46:29.319" v="862" actId="47"/>
        <pc:sldMkLst>
          <pc:docMk/>
          <pc:sldMk cId="3393092084" sldId="298"/>
        </pc:sldMkLst>
      </pc:sldChg>
    </pc:docChg>
  </pc:docChgLst>
  <pc:docChgLst>
    <pc:chgData name="Ming-Chih Lin" userId="f1ba3ba5-e185-404b-b55f-b2be90e2bdc2" providerId="ADAL" clId="{A2F4D413-9D68-4A8C-9D49-8D8D17D6E9EA}"/>
    <pc:docChg chg="custSel delSld modSld">
      <pc:chgData name="Ming-Chih Lin" userId="f1ba3ba5-e185-404b-b55f-b2be90e2bdc2" providerId="ADAL" clId="{A2F4D413-9D68-4A8C-9D49-8D8D17D6E9EA}" dt="2020-06-02T00:29:06.813" v="41"/>
      <pc:docMkLst>
        <pc:docMk/>
      </pc:docMkLst>
      <pc:sldChg chg="del">
        <pc:chgData name="Ming-Chih Lin" userId="f1ba3ba5-e185-404b-b55f-b2be90e2bdc2" providerId="ADAL" clId="{A2F4D413-9D68-4A8C-9D49-8D8D17D6E9EA}" dt="2020-06-02T00:27:07.254" v="22" actId="47"/>
        <pc:sldMkLst>
          <pc:docMk/>
          <pc:sldMk cId="2189207556" sldId="272"/>
        </pc:sldMkLst>
      </pc:sldChg>
      <pc:sldChg chg="modSp mod">
        <pc:chgData name="Ming-Chih Lin" userId="f1ba3ba5-e185-404b-b55f-b2be90e2bdc2" providerId="ADAL" clId="{A2F4D413-9D68-4A8C-9D49-8D8D17D6E9EA}" dt="2020-06-02T00:29:06.813" v="41"/>
        <pc:sldMkLst>
          <pc:docMk/>
          <pc:sldMk cId="1266417032" sldId="312"/>
        </pc:sldMkLst>
        <pc:spChg chg="mod">
          <ac:chgData name="Ming-Chih Lin" userId="f1ba3ba5-e185-404b-b55f-b2be90e2bdc2" providerId="ADAL" clId="{A2F4D413-9D68-4A8C-9D49-8D8D17D6E9EA}" dt="2020-06-02T00:29:06.813" v="41"/>
          <ac:spMkLst>
            <pc:docMk/>
            <pc:sldMk cId="1266417032" sldId="312"/>
            <ac:spMk id="4" creationId="{1854605A-57A1-476A-82F9-537D284E62C2}"/>
          </ac:spMkLst>
        </pc:spChg>
      </pc:sldChg>
      <pc:sldChg chg="modSp mod">
        <pc:chgData name="Ming-Chih Lin" userId="f1ba3ba5-e185-404b-b55f-b2be90e2bdc2" providerId="ADAL" clId="{A2F4D413-9D68-4A8C-9D49-8D8D17D6E9EA}" dt="2020-06-02T00:26:55.108" v="21"/>
        <pc:sldMkLst>
          <pc:docMk/>
          <pc:sldMk cId="19629556" sldId="316"/>
        </pc:sldMkLst>
        <pc:spChg chg="mod">
          <ac:chgData name="Ming-Chih Lin" userId="f1ba3ba5-e185-404b-b55f-b2be90e2bdc2" providerId="ADAL" clId="{A2F4D413-9D68-4A8C-9D49-8D8D17D6E9EA}" dt="2020-06-02T00:26:55.108" v="21"/>
          <ac:spMkLst>
            <pc:docMk/>
            <pc:sldMk cId="19629556" sldId="316"/>
            <ac:spMk id="4" creationId="{2FA54F75-D405-4104-B6BB-EA44A23A109A}"/>
          </ac:spMkLst>
        </pc:spChg>
      </pc:sldChg>
      <pc:sldChg chg="delSp mod">
        <pc:chgData name="Ming-Chih Lin" userId="f1ba3ba5-e185-404b-b55f-b2be90e2bdc2" providerId="ADAL" clId="{A2F4D413-9D68-4A8C-9D49-8D8D17D6E9EA}" dt="2020-06-02T00:26:42.606" v="2" actId="478"/>
        <pc:sldMkLst>
          <pc:docMk/>
          <pc:sldMk cId="497064445" sldId="317"/>
        </pc:sldMkLst>
        <pc:spChg chg="del">
          <ac:chgData name="Ming-Chih Lin" userId="f1ba3ba5-e185-404b-b55f-b2be90e2bdc2" providerId="ADAL" clId="{A2F4D413-9D68-4A8C-9D49-8D8D17D6E9EA}" dt="2020-06-02T00:26:41.610" v="1" actId="478"/>
          <ac:spMkLst>
            <pc:docMk/>
            <pc:sldMk cId="497064445" sldId="317"/>
            <ac:spMk id="4" creationId="{FBC0A41D-585A-4773-9922-1FC0601CBFD6}"/>
          </ac:spMkLst>
        </pc:spChg>
        <pc:spChg chg="del">
          <ac:chgData name="Ming-Chih Lin" userId="f1ba3ba5-e185-404b-b55f-b2be90e2bdc2" providerId="ADAL" clId="{A2F4D413-9D68-4A8C-9D49-8D8D17D6E9EA}" dt="2020-06-02T00:26:42.606" v="2" actId="478"/>
          <ac:spMkLst>
            <pc:docMk/>
            <pc:sldMk cId="497064445" sldId="317"/>
            <ac:spMk id="5" creationId="{24954B47-98FC-417E-9FE5-CB4B5835EA5D}"/>
          </ac:spMkLst>
        </pc:spChg>
        <pc:picChg chg="del">
          <ac:chgData name="Ming-Chih Lin" userId="f1ba3ba5-e185-404b-b55f-b2be90e2bdc2" providerId="ADAL" clId="{A2F4D413-9D68-4A8C-9D49-8D8D17D6E9EA}" dt="2020-06-02T00:26:40.141" v="0" actId="478"/>
          <ac:picMkLst>
            <pc:docMk/>
            <pc:sldMk cId="497064445" sldId="317"/>
            <ac:picMk id="2" creationId="{24B42EE7-EE76-400D-B513-614BD7A34C4E}"/>
          </ac:picMkLst>
        </pc:picChg>
      </pc:sldChg>
    </pc:docChg>
  </pc:docChgLst>
</pc:chgInfo>
</file>

<file path=ppt/media/image10.jpeg>
</file>

<file path=ppt/media/image11.jpg>
</file>

<file path=ppt/media/image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F7ED9D4-4466-3D4A-A1D8-243DBFC4D97A}"/>
              </a:ext>
            </a:extLst>
          </p:cNvPr>
          <p:cNvSpPr/>
          <p:nvPr/>
        </p:nvSpPr>
        <p:spPr>
          <a:xfrm>
            <a:off x="0" y="0"/>
            <a:ext cx="922906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8E2E9555-C0E3-6242-8DEA-C2B96DDEBFBF}"/>
              </a:ext>
            </a:extLst>
          </p:cNvPr>
          <p:cNvPicPr>
            <a:picLocks noChangeAspect="1"/>
          </p:cNvPicPr>
          <p:nvPr/>
        </p:nvPicPr>
        <p:blipFill rotWithShape="1">
          <a:blip r:embed="rId2" cstate="email">
            <a:alphaModFix amt="30000"/>
            <a:extLst>
              <a:ext uri="{28A0092B-C50C-407E-A947-70E740481C1C}">
                <a14:useLocalDpi xmlns:a14="http://schemas.microsoft.com/office/drawing/2010/main"/>
              </a:ext>
            </a:extLst>
          </a:blip>
          <a:srcRect/>
          <a:stretch/>
        </p:blipFill>
        <p:spPr>
          <a:xfrm>
            <a:off x="-1" y="-1653"/>
            <a:ext cx="8776124" cy="6858000"/>
          </a:xfrm>
          <a:prstGeom prst="rect">
            <a:avLst/>
          </a:prstGeom>
        </p:spPr>
      </p:pic>
      <p:pic>
        <p:nvPicPr>
          <p:cNvPr id="8" name="Picture 7">
            <a:extLst>
              <a:ext uri="{FF2B5EF4-FFF2-40B4-BE49-F238E27FC236}">
                <a16:creationId xmlns:a16="http://schemas.microsoft.com/office/drawing/2014/main" id="{0516B606-8E91-5E48-9923-89B682098A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039591" y="5956663"/>
            <a:ext cx="1799954" cy="556687"/>
          </a:xfrm>
          <a:prstGeom prst="rect">
            <a:avLst/>
          </a:prstGeom>
        </p:spPr>
      </p:pic>
      <p:grpSp>
        <p:nvGrpSpPr>
          <p:cNvPr id="3" name="Group 2">
            <a:extLst>
              <a:ext uri="{FF2B5EF4-FFF2-40B4-BE49-F238E27FC236}">
                <a16:creationId xmlns:a16="http://schemas.microsoft.com/office/drawing/2014/main" id="{CF273EDE-AC3D-0847-BF58-4E2A082BA547}"/>
              </a:ext>
            </a:extLst>
          </p:cNvPr>
          <p:cNvGrpSpPr/>
          <p:nvPr/>
        </p:nvGrpSpPr>
        <p:grpSpPr>
          <a:xfrm>
            <a:off x="5803820" y="-1653"/>
            <a:ext cx="6392156" cy="6870847"/>
            <a:chOff x="4283367" y="-1653"/>
            <a:chExt cx="6392156" cy="6870847"/>
          </a:xfrm>
        </p:grpSpPr>
        <p:sp>
          <p:nvSpPr>
            <p:cNvPr id="6" name="Parallelogram 5">
              <a:extLst>
                <a:ext uri="{FF2B5EF4-FFF2-40B4-BE49-F238E27FC236}">
                  <a16:creationId xmlns:a16="http://schemas.microsoft.com/office/drawing/2014/main" id="{E988F835-CE2B-8940-857B-F1AFC70D7F65}"/>
                </a:ext>
              </a:extLst>
            </p:cNvPr>
            <p:cNvSpPr>
              <a:spLocks noChangeAspect="1"/>
            </p:cNvSpPr>
            <p:nvPr/>
          </p:nvSpPr>
          <p:spPr>
            <a:xfrm>
              <a:off x="4283367" y="-1653"/>
              <a:ext cx="5942010" cy="6870847"/>
            </a:xfrm>
            <a:prstGeom prst="parallelogram">
              <a:avLst>
                <a:gd name="adj" fmla="val 495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FE45CA28-206C-A24E-8060-0B768C4C5C6A}"/>
                </a:ext>
              </a:extLst>
            </p:cNvPr>
            <p:cNvSpPr>
              <a:spLocks noChangeAspect="1"/>
            </p:cNvSpPr>
            <p:nvPr/>
          </p:nvSpPr>
          <p:spPr>
            <a:xfrm>
              <a:off x="4733513" y="-1653"/>
              <a:ext cx="5942010" cy="6870847"/>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 Placeholder 9">
            <a:extLst>
              <a:ext uri="{FF2B5EF4-FFF2-40B4-BE49-F238E27FC236}">
                <a16:creationId xmlns:a16="http://schemas.microsoft.com/office/drawing/2014/main" id="{23B808CC-F74C-B743-BAB4-F4C99E195655}"/>
              </a:ext>
            </a:extLst>
          </p:cNvPr>
          <p:cNvSpPr>
            <a:spLocks noGrp="1"/>
          </p:cNvSpPr>
          <p:nvPr>
            <p:ph type="body" sz="quarter" idx="10"/>
          </p:nvPr>
        </p:nvSpPr>
        <p:spPr>
          <a:xfrm>
            <a:off x="601663" y="2520950"/>
            <a:ext cx="5394325" cy="1449388"/>
          </a:xfrm>
          <a:prstGeom prst="rect">
            <a:avLst/>
          </a:prstGeom>
        </p:spPr>
        <p:txBody>
          <a:bodyPr>
            <a:normAutofit/>
          </a:bodyPr>
          <a:lstStyle>
            <a:lvl1pPr marL="0" indent="0">
              <a:buNone/>
              <a:defRPr sz="3600" b="1" i="0">
                <a:solidFill>
                  <a:schemeClr val="bg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3" name="Text Placeholder 9">
            <a:extLst>
              <a:ext uri="{FF2B5EF4-FFF2-40B4-BE49-F238E27FC236}">
                <a16:creationId xmlns:a16="http://schemas.microsoft.com/office/drawing/2014/main" id="{9AFE08CF-AC0B-7143-9A94-E8A35CBC7D4B}"/>
              </a:ext>
            </a:extLst>
          </p:cNvPr>
          <p:cNvSpPr>
            <a:spLocks noGrp="1"/>
          </p:cNvSpPr>
          <p:nvPr>
            <p:ph type="body" sz="quarter" idx="12"/>
          </p:nvPr>
        </p:nvSpPr>
        <p:spPr>
          <a:xfrm>
            <a:off x="601663" y="4689565"/>
            <a:ext cx="5394325" cy="848315"/>
          </a:xfrm>
          <a:prstGeom prst="rect">
            <a:avLst/>
          </a:prstGeom>
        </p:spPr>
        <p:txBody>
          <a:bodyPr anchor="t">
            <a:normAutofit/>
          </a:bodyPr>
          <a:lstStyle>
            <a:lvl1pPr marL="0" indent="0">
              <a:buNone/>
              <a:defRPr sz="2000" b="0" i="0">
                <a:solidFill>
                  <a:schemeClr val="accent2"/>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Tree>
    <p:extLst>
      <p:ext uri="{BB962C8B-B14F-4D97-AF65-F5344CB8AC3E}">
        <p14:creationId xmlns:p14="http://schemas.microsoft.com/office/powerpoint/2010/main" val="11491639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ext and Table">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600"/>
            <a:ext cx="5161836" cy="4846871"/>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aseline="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2" name="Title 1">
            <a:extLst>
              <a:ext uri="{FF2B5EF4-FFF2-40B4-BE49-F238E27FC236}">
                <a16:creationId xmlns:a16="http://schemas.microsoft.com/office/drawing/2014/main" id="{45EB1A58-7F99-2943-838C-468BDEFDB92F}"/>
              </a:ext>
            </a:extLst>
          </p:cNvPr>
          <p:cNvSpPr>
            <a:spLocks noGrp="1"/>
          </p:cNvSpPr>
          <p:nvPr>
            <p:ph type="title"/>
          </p:nvPr>
        </p:nvSpPr>
        <p:spPr/>
        <p:txBody>
          <a:bodyPr/>
          <a:lstStyle/>
          <a:p>
            <a:r>
              <a:rPr lang="zh-TW" altLang="en-US"/>
              <a:t>按一下以編輯母片標題樣式</a:t>
            </a:r>
            <a:endParaRPr lang="en-US"/>
          </a:p>
        </p:txBody>
      </p:sp>
      <p:sp>
        <p:nvSpPr>
          <p:cNvPr id="7" name="Table Placeholder 6">
            <a:extLst>
              <a:ext uri="{FF2B5EF4-FFF2-40B4-BE49-F238E27FC236}">
                <a16:creationId xmlns:a16="http://schemas.microsoft.com/office/drawing/2014/main" id="{87182008-9414-AB43-BE9E-97630CA1A98F}"/>
              </a:ext>
            </a:extLst>
          </p:cNvPr>
          <p:cNvSpPr>
            <a:spLocks noGrp="1"/>
          </p:cNvSpPr>
          <p:nvPr>
            <p:ph type="tbl" sz="quarter" idx="14"/>
          </p:nvPr>
        </p:nvSpPr>
        <p:spPr>
          <a:xfrm>
            <a:off x="5957888" y="1371600"/>
            <a:ext cx="6132511" cy="4847100"/>
          </a:xfrm>
          <a:prstGeom prst="rect">
            <a:avLst/>
          </a:prstGeom>
        </p:spPr>
        <p:txBody>
          <a:bodyPr/>
          <a:lstStyle/>
          <a:p>
            <a:r>
              <a:rPr lang="zh-TW" altLang="en-US"/>
              <a:t>按一下圖示以新增表格</a:t>
            </a:r>
            <a:endParaRPr lang="en-US" dirty="0"/>
          </a:p>
        </p:txBody>
      </p:sp>
      <p:sp>
        <p:nvSpPr>
          <p:cNvPr id="12" name="Slide Number Placeholder 11">
            <a:extLst>
              <a:ext uri="{FF2B5EF4-FFF2-40B4-BE49-F238E27FC236}">
                <a16:creationId xmlns:a16="http://schemas.microsoft.com/office/drawing/2014/main" id="{0594F819-73D6-7A44-B97C-D99C7DAB92D6}"/>
              </a:ext>
            </a:extLst>
          </p:cNvPr>
          <p:cNvSpPr>
            <a:spLocks noGrp="1"/>
          </p:cNvSpPr>
          <p:nvPr>
            <p:ph type="sldNum" sz="quarter" idx="16"/>
          </p:nvPr>
        </p:nvSpPr>
        <p:spPr/>
        <p:txBody>
          <a:bodyPr/>
          <a:lstStyle/>
          <a:p>
            <a:fld id="{9208A793-2245-4818-AD5E-BDD5E94E7712}" type="slidenum">
              <a:rPr lang="zh-TW" altLang="en-US" smtClean="0"/>
              <a:t>‹#›</a:t>
            </a:fld>
            <a:endParaRPr lang="zh-TW" altLang="en-US"/>
          </a:p>
        </p:txBody>
      </p:sp>
      <p:sp>
        <p:nvSpPr>
          <p:cNvPr id="13" name="Footer Placeholder 12">
            <a:extLst>
              <a:ext uri="{FF2B5EF4-FFF2-40B4-BE49-F238E27FC236}">
                <a16:creationId xmlns:a16="http://schemas.microsoft.com/office/drawing/2014/main" id="{32410E9C-C65D-7447-B0BA-C5E386524459}"/>
              </a:ext>
            </a:extLst>
          </p:cNvPr>
          <p:cNvSpPr>
            <a:spLocks noGrp="1"/>
          </p:cNvSpPr>
          <p:nvPr>
            <p:ph type="ftr" sz="quarter" idx="17"/>
          </p:nvPr>
        </p:nvSpPr>
        <p:spPr/>
        <p:txBody>
          <a:bodyPr/>
          <a:lstStyle>
            <a:lvl1pPr>
              <a:defRPr>
                <a:latin typeface="Arial" panose="020B0604020202020204" pitchFamily="34" charset="0"/>
              </a:defRPr>
            </a:lvl1pPr>
          </a:lstStyle>
          <a:p>
            <a:endParaRPr lang="zh-TW" altLang="en-US"/>
          </a:p>
        </p:txBody>
      </p:sp>
    </p:spTree>
    <p:extLst>
      <p:ext uri="{BB962C8B-B14F-4D97-AF65-F5344CB8AC3E}">
        <p14:creationId xmlns:p14="http://schemas.microsoft.com/office/powerpoint/2010/main" val="9542473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ext and Video Clip">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600"/>
            <a:ext cx="5161836" cy="4835297"/>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2" name="Title 1">
            <a:extLst>
              <a:ext uri="{FF2B5EF4-FFF2-40B4-BE49-F238E27FC236}">
                <a16:creationId xmlns:a16="http://schemas.microsoft.com/office/drawing/2014/main" id="{45EB1A58-7F99-2943-838C-468BDEFDB92F}"/>
              </a:ext>
            </a:extLst>
          </p:cNvPr>
          <p:cNvSpPr>
            <a:spLocks noGrp="1"/>
          </p:cNvSpPr>
          <p:nvPr>
            <p:ph type="title"/>
          </p:nvPr>
        </p:nvSpPr>
        <p:spPr/>
        <p:txBody>
          <a:bodyPr/>
          <a:lstStyle/>
          <a:p>
            <a:r>
              <a:rPr lang="zh-TW" altLang="en-US"/>
              <a:t>按一下以編輯母片標題樣式</a:t>
            </a:r>
            <a:endParaRPr lang="en-US"/>
          </a:p>
        </p:txBody>
      </p:sp>
      <p:sp>
        <p:nvSpPr>
          <p:cNvPr id="5" name="Media Placeholder 4">
            <a:extLst>
              <a:ext uri="{FF2B5EF4-FFF2-40B4-BE49-F238E27FC236}">
                <a16:creationId xmlns:a16="http://schemas.microsoft.com/office/drawing/2014/main" id="{76C186EF-8C58-7249-A024-F6C1D0AD12BC}"/>
              </a:ext>
            </a:extLst>
          </p:cNvPr>
          <p:cNvSpPr>
            <a:spLocks noGrp="1"/>
          </p:cNvSpPr>
          <p:nvPr>
            <p:ph type="media" sz="quarter" idx="14"/>
          </p:nvPr>
        </p:nvSpPr>
        <p:spPr>
          <a:xfrm>
            <a:off x="5958260" y="1371601"/>
            <a:ext cx="6132139" cy="4835524"/>
          </a:xfrm>
          <a:prstGeom prst="rect">
            <a:avLst/>
          </a:prstGeom>
        </p:spPr>
        <p:txBody>
          <a:bodyPr/>
          <a:lstStyle/>
          <a:p>
            <a:r>
              <a:rPr lang="zh-TW" altLang="en-US"/>
              <a:t>按一下圖示以新增多媒體</a:t>
            </a:r>
            <a:endParaRPr lang="en-US" dirty="0"/>
          </a:p>
        </p:txBody>
      </p:sp>
      <p:sp>
        <p:nvSpPr>
          <p:cNvPr id="11" name="Slide Number Placeholder 10">
            <a:extLst>
              <a:ext uri="{FF2B5EF4-FFF2-40B4-BE49-F238E27FC236}">
                <a16:creationId xmlns:a16="http://schemas.microsoft.com/office/drawing/2014/main" id="{931A0CB9-E7C5-BC4C-83B3-6A04784CA591}"/>
              </a:ext>
            </a:extLst>
          </p:cNvPr>
          <p:cNvSpPr>
            <a:spLocks noGrp="1"/>
          </p:cNvSpPr>
          <p:nvPr>
            <p:ph type="sldNum" sz="quarter" idx="16"/>
          </p:nvPr>
        </p:nvSpPr>
        <p:spPr/>
        <p:txBody>
          <a:bodyPr/>
          <a:lstStyle/>
          <a:p>
            <a:fld id="{9208A793-2245-4818-AD5E-BDD5E94E7712}" type="slidenum">
              <a:rPr lang="zh-TW" altLang="en-US" smtClean="0"/>
              <a:t>‹#›</a:t>
            </a:fld>
            <a:endParaRPr lang="zh-TW" altLang="en-US"/>
          </a:p>
        </p:txBody>
      </p:sp>
      <p:sp>
        <p:nvSpPr>
          <p:cNvPr id="12" name="Footer Placeholder 11">
            <a:extLst>
              <a:ext uri="{FF2B5EF4-FFF2-40B4-BE49-F238E27FC236}">
                <a16:creationId xmlns:a16="http://schemas.microsoft.com/office/drawing/2014/main" id="{598ED7D5-C7B2-E244-865C-DA32752CCB15}"/>
              </a:ext>
            </a:extLst>
          </p:cNvPr>
          <p:cNvSpPr>
            <a:spLocks noGrp="1"/>
          </p:cNvSpPr>
          <p:nvPr>
            <p:ph type="ftr" sz="quarter" idx="17"/>
          </p:nvPr>
        </p:nvSpPr>
        <p:spPr/>
        <p:txBody>
          <a:bodyPr/>
          <a:lstStyle>
            <a:lvl1pPr>
              <a:defRPr>
                <a:latin typeface="Arial" panose="020B0604020202020204" pitchFamily="34" charset="0"/>
              </a:defRPr>
            </a:lvl1pPr>
          </a:lstStyle>
          <a:p>
            <a:endParaRPr lang="zh-TW" altLang="en-US"/>
          </a:p>
        </p:txBody>
      </p:sp>
    </p:spTree>
    <p:extLst>
      <p:ext uri="{BB962C8B-B14F-4D97-AF65-F5344CB8AC3E}">
        <p14:creationId xmlns:p14="http://schemas.microsoft.com/office/powerpoint/2010/main" val="30089496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ulti-picture">
    <p:spTree>
      <p:nvGrpSpPr>
        <p:cNvPr id="1" name=""/>
        <p:cNvGrpSpPr/>
        <p:nvPr/>
      </p:nvGrpSpPr>
      <p:grpSpPr>
        <a:xfrm>
          <a:off x="0" y="0"/>
          <a:ext cx="0" cy="0"/>
          <a:chOff x="0" y="0"/>
          <a:chExt cx="0" cy="0"/>
        </a:xfrm>
      </p:grpSpPr>
      <p:sp>
        <p:nvSpPr>
          <p:cNvPr id="4" name="Picture Placeholder 6">
            <a:extLst>
              <a:ext uri="{FF2B5EF4-FFF2-40B4-BE49-F238E27FC236}">
                <a16:creationId xmlns:a16="http://schemas.microsoft.com/office/drawing/2014/main" id="{B3363707-8337-D14D-8CD6-076D7F38DEED}"/>
              </a:ext>
            </a:extLst>
          </p:cNvPr>
          <p:cNvSpPr>
            <a:spLocks noGrp="1"/>
          </p:cNvSpPr>
          <p:nvPr>
            <p:ph type="pic" sz="quarter" idx="10"/>
          </p:nvPr>
        </p:nvSpPr>
        <p:spPr>
          <a:xfrm>
            <a:off x="609600" y="1143000"/>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5" name="Picture Placeholder 6">
            <a:extLst>
              <a:ext uri="{FF2B5EF4-FFF2-40B4-BE49-F238E27FC236}">
                <a16:creationId xmlns:a16="http://schemas.microsoft.com/office/drawing/2014/main" id="{AF67D610-3DBA-EB48-B589-E895E66AEF08}"/>
              </a:ext>
            </a:extLst>
          </p:cNvPr>
          <p:cNvSpPr>
            <a:spLocks noGrp="1"/>
          </p:cNvSpPr>
          <p:nvPr>
            <p:ph type="pic" sz="quarter" idx="11"/>
          </p:nvPr>
        </p:nvSpPr>
        <p:spPr>
          <a:xfrm>
            <a:off x="609600" y="3657600"/>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7" name="Picture Placeholder 6">
            <a:extLst>
              <a:ext uri="{FF2B5EF4-FFF2-40B4-BE49-F238E27FC236}">
                <a16:creationId xmlns:a16="http://schemas.microsoft.com/office/drawing/2014/main" id="{9BFD49B6-2BF3-F94C-AD6B-7B77861203C0}"/>
              </a:ext>
            </a:extLst>
          </p:cNvPr>
          <p:cNvSpPr>
            <a:spLocks noGrp="1"/>
          </p:cNvSpPr>
          <p:nvPr>
            <p:ph type="pic" sz="quarter" idx="13"/>
          </p:nvPr>
        </p:nvSpPr>
        <p:spPr>
          <a:xfrm>
            <a:off x="4470400" y="1159933"/>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8" name="Picture Placeholder 6">
            <a:extLst>
              <a:ext uri="{FF2B5EF4-FFF2-40B4-BE49-F238E27FC236}">
                <a16:creationId xmlns:a16="http://schemas.microsoft.com/office/drawing/2014/main" id="{75F3481B-E073-FC4C-8662-89F64D478623}"/>
              </a:ext>
            </a:extLst>
          </p:cNvPr>
          <p:cNvSpPr>
            <a:spLocks noGrp="1"/>
          </p:cNvSpPr>
          <p:nvPr>
            <p:ph type="pic" sz="quarter" idx="14"/>
          </p:nvPr>
        </p:nvSpPr>
        <p:spPr>
          <a:xfrm>
            <a:off x="4470400" y="3674533"/>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9" name="Picture Placeholder 6">
            <a:extLst>
              <a:ext uri="{FF2B5EF4-FFF2-40B4-BE49-F238E27FC236}">
                <a16:creationId xmlns:a16="http://schemas.microsoft.com/office/drawing/2014/main" id="{4E9685A2-20AD-6C44-B1B9-DCB2E44370F5}"/>
              </a:ext>
            </a:extLst>
          </p:cNvPr>
          <p:cNvSpPr>
            <a:spLocks noGrp="1"/>
          </p:cNvSpPr>
          <p:nvPr>
            <p:ph type="pic" sz="quarter" idx="15"/>
          </p:nvPr>
        </p:nvSpPr>
        <p:spPr>
          <a:xfrm>
            <a:off x="8128000" y="1151467"/>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10" name="Picture Placeholder 6">
            <a:extLst>
              <a:ext uri="{FF2B5EF4-FFF2-40B4-BE49-F238E27FC236}">
                <a16:creationId xmlns:a16="http://schemas.microsoft.com/office/drawing/2014/main" id="{498EFFC6-47A8-C248-AF67-33A51B038851}"/>
              </a:ext>
            </a:extLst>
          </p:cNvPr>
          <p:cNvSpPr>
            <a:spLocks noGrp="1"/>
          </p:cNvSpPr>
          <p:nvPr>
            <p:ph type="pic" sz="quarter" idx="16"/>
          </p:nvPr>
        </p:nvSpPr>
        <p:spPr>
          <a:xfrm>
            <a:off x="8128000" y="3666067"/>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11" name="Text Placeholder 13">
            <a:extLst>
              <a:ext uri="{FF2B5EF4-FFF2-40B4-BE49-F238E27FC236}">
                <a16:creationId xmlns:a16="http://schemas.microsoft.com/office/drawing/2014/main" id="{5327F1EC-8CEB-F348-A688-603CC6AF3B7E}"/>
              </a:ext>
            </a:extLst>
          </p:cNvPr>
          <p:cNvSpPr>
            <a:spLocks noGrp="1"/>
          </p:cNvSpPr>
          <p:nvPr>
            <p:ph type="body" sz="quarter" idx="17"/>
          </p:nvPr>
        </p:nvSpPr>
        <p:spPr>
          <a:xfrm>
            <a:off x="609600" y="32004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2" name="Text Placeholder 13">
            <a:extLst>
              <a:ext uri="{FF2B5EF4-FFF2-40B4-BE49-F238E27FC236}">
                <a16:creationId xmlns:a16="http://schemas.microsoft.com/office/drawing/2014/main" id="{D8D84EB5-FEF7-D145-9924-EDC82C5DD725}"/>
              </a:ext>
            </a:extLst>
          </p:cNvPr>
          <p:cNvSpPr>
            <a:spLocks noGrp="1"/>
          </p:cNvSpPr>
          <p:nvPr>
            <p:ph type="body" sz="quarter" idx="18"/>
          </p:nvPr>
        </p:nvSpPr>
        <p:spPr>
          <a:xfrm>
            <a:off x="4470400" y="32004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3" name="Text Placeholder 13">
            <a:extLst>
              <a:ext uri="{FF2B5EF4-FFF2-40B4-BE49-F238E27FC236}">
                <a16:creationId xmlns:a16="http://schemas.microsoft.com/office/drawing/2014/main" id="{73B743E4-6516-C94E-BADC-931FCAF3B346}"/>
              </a:ext>
            </a:extLst>
          </p:cNvPr>
          <p:cNvSpPr>
            <a:spLocks noGrp="1"/>
          </p:cNvSpPr>
          <p:nvPr>
            <p:ph type="body" sz="quarter" idx="19"/>
          </p:nvPr>
        </p:nvSpPr>
        <p:spPr>
          <a:xfrm>
            <a:off x="8150577" y="32004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4" name="Text Placeholder 13">
            <a:extLst>
              <a:ext uri="{FF2B5EF4-FFF2-40B4-BE49-F238E27FC236}">
                <a16:creationId xmlns:a16="http://schemas.microsoft.com/office/drawing/2014/main" id="{FED4C7F5-70CF-2C4D-8AF3-4D76760714C7}"/>
              </a:ext>
            </a:extLst>
          </p:cNvPr>
          <p:cNvSpPr>
            <a:spLocks noGrp="1"/>
          </p:cNvSpPr>
          <p:nvPr>
            <p:ph type="body" sz="quarter" idx="20"/>
          </p:nvPr>
        </p:nvSpPr>
        <p:spPr>
          <a:xfrm>
            <a:off x="609600" y="57023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5" name="Text Placeholder 13">
            <a:extLst>
              <a:ext uri="{FF2B5EF4-FFF2-40B4-BE49-F238E27FC236}">
                <a16:creationId xmlns:a16="http://schemas.microsoft.com/office/drawing/2014/main" id="{6B853D87-F6A1-6443-AB6D-6E9819089E0E}"/>
              </a:ext>
            </a:extLst>
          </p:cNvPr>
          <p:cNvSpPr>
            <a:spLocks noGrp="1"/>
          </p:cNvSpPr>
          <p:nvPr>
            <p:ph type="body" sz="quarter" idx="21"/>
          </p:nvPr>
        </p:nvSpPr>
        <p:spPr>
          <a:xfrm>
            <a:off x="4470400" y="57150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6" name="Text Placeholder 13">
            <a:extLst>
              <a:ext uri="{FF2B5EF4-FFF2-40B4-BE49-F238E27FC236}">
                <a16:creationId xmlns:a16="http://schemas.microsoft.com/office/drawing/2014/main" id="{256BC893-7821-9640-98BC-FFCFED83EB9C}"/>
              </a:ext>
            </a:extLst>
          </p:cNvPr>
          <p:cNvSpPr>
            <a:spLocks noGrp="1"/>
          </p:cNvSpPr>
          <p:nvPr>
            <p:ph type="body" sz="quarter" idx="22"/>
          </p:nvPr>
        </p:nvSpPr>
        <p:spPr>
          <a:xfrm>
            <a:off x="8150577" y="57150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9" name="Slide Number Placeholder 18">
            <a:extLst>
              <a:ext uri="{FF2B5EF4-FFF2-40B4-BE49-F238E27FC236}">
                <a16:creationId xmlns:a16="http://schemas.microsoft.com/office/drawing/2014/main" id="{02F90602-9DC6-3F4D-B178-EF64100603FB}"/>
              </a:ext>
            </a:extLst>
          </p:cNvPr>
          <p:cNvSpPr>
            <a:spLocks noGrp="1"/>
          </p:cNvSpPr>
          <p:nvPr>
            <p:ph type="sldNum" sz="quarter" idx="24"/>
          </p:nvPr>
        </p:nvSpPr>
        <p:spPr/>
        <p:txBody>
          <a:bodyPr/>
          <a:lstStyle/>
          <a:p>
            <a:fld id="{9208A793-2245-4818-AD5E-BDD5E94E7712}" type="slidenum">
              <a:rPr lang="zh-TW" altLang="en-US" smtClean="0"/>
              <a:t>‹#›</a:t>
            </a:fld>
            <a:endParaRPr lang="zh-TW" altLang="en-US"/>
          </a:p>
        </p:txBody>
      </p:sp>
      <p:sp>
        <p:nvSpPr>
          <p:cNvPr id="20" name="Footer Placeholder 19">
            <a:extLst>
              <a:ext uri="{FF2B5EF4-FFF2-40B4-BE49-F238E27FC236}">
                <a16:creationId xmlns:a16="http://schemas.microsoft.com/office/drawing/2014/main" id="{614245B8-8FB7-884E-9CF1-3AAE4CDBCC4B}"/>
              </a:ext>
            </a:extLst>
          </p:cNvPr>
          <p:cNvSpPr>
            <a:spLocks noGrp="1"/>
          </p:cNvSpPr>
          <p:nvPr>
            <p:ph type="ftr" sz="quarter" idx="25"/>
          </p:nvPr>
        </p:nvSpPr>
        <p:spPr/>
        <p:txBody>
          <a:bodyPr/>
          <a:lstStyle>
            <a:lvl1pPr>
              <a:defRPr>
                <a:latin typeface="Arial" panose="020B0604020202020204" pitchFamily="34" charset="0"/>
              </a:defRPr>
            </a:lvl1pPr>
          </a:lstStyle>
          <a:p>
            <a:endParaRPr lang="zh-TW" altLang="en-US"/>
          </a:p>
        </p:txBody>
      </p:sp>
      <p:sp>
        <p:nvSpPr>
          <p:cNvPr id="21" name="Title 20">
            <a:extLst>
              <a:ext uri="{FF2B5EF4-FFF2-40B4-BE49-F238E27FC236}">
                <a16:creationId xmlns:a16="http://schemas.microsoft.com/office/drawing/2014/main" id="{774FC734-09F5-2F40-BB01-29D6BBF76E02}"/>
              </a:ext>
            </a:extLst>
          </p:cNvPr>
          <p:cNvSpPr>
            <a:spLocks noGrp="1"/>
          </p:cNvSpPr>
          <p:nvPr>
            <p:ph type="title"/>
          </p:nvPr>
        </p:nvSpPr>
        <p:spPr/>
        <p:txBody>
          <a:bodyPr/>
          <a:lstStyle/>
          <a:p>
            <a:r>
              <a:rPr lang="zh-TW" altLang="en-US"/>
              <a:t>按一下以編輯母片標題樣式</a:t>
            </a:r>
            <a:endParaRPr lang="en-US"/>
          </a:p>
        </p:txBody>
      </p:sp>
    </p:spTree>
    <p:extLst>
      <p:ext uri="{BB962C8B-B14F-4D97-AF65-F5344CB8AC3E}">
        <p14:creationId xmlns:p14="http://schemas.microsoft.com/office/powerpoint/2010/main" val="39979505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Logo Grid">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34EBE792-3674-F042-8191-29D73F7CA4C8}"/>
              </a:ext>
            </a:extLst>
          </p:cNvPr>
          <p:cNvSpPr>
            <a:spLocks noGrp="1"/>
          </p:cNvSpPr>
          <p:nvPr>
            <p:ph type="pic" sz="quarter" idx="10" hasCustomPrompt="1"/>
          </p:nvPr>
        </p:nvSpPr>
        <p:spPr>
          <a:xfrm>
            <a:off x="914400" y="1371600"/>
            <a:ext cx="1930400" cy="1295400"/>
          </a:xfrm>
          <a:prstGeom prst="rect">
            <a:avLst/>
          </a:prstGeom>
          <a:effectLst/>
        </p:spPr>
        <p:txBody>
          <a:bodyPr/>
          <a:lstStyle>
            <a:lvl1pPr marL="0" indent="0">
              <a:buFontTx/>
              <a:buNone/>
              <a:defRPr sz="1100" b="0" i="0" baseline="0">
                <a:latin typeface="Arial" panose="020B0604020202020204" pitchFamily="34" charset="0"/>
              </a:defRPr>
            </a:lvl1pPr>
          </a:lstStyle>
          <a:p>
            <a:r>
              <a:rPr lang="en-US" dirty="0"/>
              <a:t>160x147 logo</a:t>
            </a:r>
          </a:p>
        </p:txBody>
      </p:sp>
      <p:sp>
        <p:nvSpPr>
          <p:cNvPr id="7" name="Picture Placeholder 5">
            <a:extLst>
              <a:ext uri="{FF2B5EF4-FFF2-40B4-BE49-F238E27FC236}">
                <a16:creationId xmlns:a16="http://schemas.microsoft.com/office/drawing/2014/main" id="{93ABDDAC-BA7B-4A4A-9D64-71FA88868E4B}"/>
              </a:ext>
            </a:extLst>
          </p:cNvPr>
          <p:cNvSpPr>
            <a:spLocks noGrp="1"/>
          </p:cNvSpPr>
          <p:nvPr>
            <p:ph type="pic" sz="quarter" idx="11" hasCustomPrompt="1"/>
          </p:nvPr>
        </p:nvSpPr>
        <p:spPr>
          <a:xfrm>
            <a:off x="9144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8" name="Picture Placeholder 5">
            <a:extLst>
              <a:ext uri="{FF2B5EF4-FFF2-40B4-BE49-F238E27FC236}">
                <a16:creationId xmlns:a16="http://schemas.microsoft.com/office/drawing/2014/main" id="{BE481E25-6792-6B48-8A87-D3E9D1B2232D}"/>
              </a:ext>
            </a:extLst>
          </p:cNvPr>
          <p:cNvSpPr>
            <a:spLocks noGrp="1"/>
          </p:cNvSpPr>
          <p:nvPr>
            <p:ph type="pic" sz="quarter" idx="13" hasCustomPrompt="1"/>
          </p:nvPr>
        </p:nvSpPr>
        <p:spPr>
          <a:xfrm>
            <a:off x="914400" y="4419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9" name="Picture Placeholder 5">
            <a:extLst>
              <a:ext uri="{FF2B5EF4-FFF2-40B4-BE49-F238E27FC236}">
                <a16:creationId xmlns:a16="http://schemas.microsoft.com/office/drawing/2014/main" id="{D548604C-E487-1D4F-91AF-D210004A5189}"/>
              </a:ext>
            </a:extLst>
          </p:cNvPr>
          <p:cNvSpPr>
            <a:spLocks noGrp="1"/>
          </p:cNvSpPr>
          <p:nvPr>
            <p:ph type="pic" sz="quarter" idx="14" hasCustomPrompt="1"/>
          </p:nvPr>
        </p:nvSpPr>
        <p:spPr>
          <a:xfrm>
            <a:off x="3759200" y="1371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0" name="Picture Placeholder 5">
            <a:extLst>
              <a:ext uri="{FF2B5EF4-FFF2-40B4-BE49-F238E27FC236}">
                <a16:creationId xmlns:a16="http://schemas.microsoft.com/office/drawing/2014/main" id="{7624EDF6-2365-2545-8099-338237F309C3}"/>
              </a:ext>
            </a:extLst>
          </p:cNvPr>
          <p:cNvSpPr>
            <a:spLocks noGrp="1"/>
          </p:cNvSpPr>
          <p:nvPr>
            <p:ph type="pic" sz="quarter" idx="15" hasCustomPrompt="1"/>
          </p:nvPr>
        </p:nvSpPr>
        <p:spPr>
          <a:xfrm>
            <a:off x="37592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1" name="Picture Placeholder 5">
            <a:extLst>
              <a:ext uri="{FF2B5EF4-FFF2-40B4-BE49-F238E27FC236}">
                <a16:creationId xmlns:a16="http://schemas.microsoft.com/office/drawing/2014/main" id="{0D36446A-2E05-9F4F-83D7-905FD354E021}"/>
              </a:ext>
            </a:extLst>
          </p:cNvPr>
          <p:cNvSpPr>
            <a:spLocks noGrp="1"/>
          </p:cNvSpPr>
          <p:nvPr>
            <p:ph type="pic" sz="quarter" idx="16" hasCustomPrompt="1"/>
          </p:nvPr>
        </p:nvSpPr>
        <p:spPr>
          <a:xfrm>
            <a:off x="3759200" y="4419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2" name="Picture Placeholder 5">
            <a:extLst>
              <a:ext uri="{FF2B5EF4-FFF2-40B4-BE49-F238E27FC236}">
                <a16:creationId xmlns:a16="http://schemas.microsoft.com/office/drawing/2014/main" id="{BBC79A31-D13D-4C49-88CC-6B949DE06C2C}"/>
              </a:ext>
            </a:extLst>
          </p:cNvPr>
          <p:cNvSpPr>
            <a:spLocks noGrp="1"/>
          </p:cNvSpPr>
          <p:nvPr>
            <p:ph type="pic" sz="quarter" idx="17" hasCustomPrompt="1"/>
          </p:nvPr>
        </p:nvSpPr>
        <p:spPr>
          <a:xfrm>
            <a:off x="6604000" y="1371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3" name="Picture Placeholder 5">
            <a:extLst>
              <a:ext uri="{FF2B5EF4-FFF2-40B4-BE49-F238E27FC236}">
                <a16:creationId xmlns:a16="http://schemas.microsoft.com/office/drawing/2014/main" id="{CFF59C9F-D752-594A-A821-7BDA91DA3749}"/>
              </a:ext>
            </a:extLst>
          </p:cNvPr>
          <p:cNvSpPr>
            <a:spLocks noGrp="1"/>
          </p:cNvSpPr>
          <p:nvPr>
            <p:ph type="pic" sz="quarter" idx="18" hasCustomPrompt="1"/>
          </p:nvPr>
        </p:nvSpPr>
        <p:spPr>
          <a:xfrm>
            <a:off x="66040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4" name="Picture Placeholder 5">
            <a:extLst>
              <a:ext uri="{FF2B5EF4-FFF2-40B4-BE49-F238E27FC236}">
                <a16:creationId xmlns:a16="http://schemas.microsoft.com/office/drawing/2014/main" id="{254F3492-5AA9-9249-B742-69BFC01BE9E2}"/>
              </a:ext>
            </a:extLst>
          </p:cNvPr>
          <p:cNvSpPr>
            <a:spLocks noGrp="1"/>
          </p:cNvSpPr>
          <p:nvPr>
            <p:ph type="pic" sz="quarter" idx="19" hasCustomPrompt="1"/>
          </p:nvPr>
        </p:nvSpPr>
        <p:spPr>
          <a:xfrm>
            <a:off x="6604000" y="4419600"/>
            <a:ext cx="1930400" cy="1295400"/>
          </a:xfrm>
          <a:prstGeom prst="rect">
            <a:avLst/>
          </a:prstGeom>
          <a:effectLst/>
        </p:spPr>
        <p:txBody>
          <a:bodyPr/>
          <a:lstStyle>
            <a:lvl1pPr marL="0" indent="0">
              <a:buFontTx/>
              <a:buNone/>
              <a:defRPr sz="1100" b="0" i="0">
                <a:latin typeface="Arial" panose="020B0604020202020204" pitchFamily="34" charset="0"/>
              </a:defRPr>
            </a:lvl1pPr>
          </a:lstStyle>
          <a:p>
            <a:r>
              <a:rPr lang="en-US" dirty="0"/>
              <a:t>160x147 logo</a:t>
            </a:r>
          </a:p>
        </p:txBody>
      </p:sp>
      <p:sp>
        <p:nvSpPr>
          <p:cNvPr id="15" name="Picture Placeholder 5">
            <a:extLst>
              <a:ext uri="{FF2B5EF4-FFF2-40B4-BE49-F238E27FC236}">
                <a16:creationId xmlns:a16="http://schemas.microsoft.com/office/drawing/2014/main" id="{C51E22CD-7582-9D41-A0FC-914A34BF189E}"/>
              </a:ext>
            </a:extLst>
          </p:cNvPr>
          <p:cNvSpPr>
            <a:spLocks noGrp="1"/>
          </p:cNvSpPr>
          <p:nvPr>
            <p:ph type="pic" sz="quarter" idx="20" hasCustomPrompt="1"/>
          </p:nvPr>
        </p:nvSpPr>
        <p:spPr>
          <a:xfrm>
            <a:off x="9245600" y="1371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6" name="Picture Placeholder 5">
            <a:extLst>
              <a:ext uri="{FF2B5EF4-FFF2-40B4-BE49-F238E27FC236}">
                <a16:creationId xmlns:a16="http://schemas.microsoft.com/office/drawing/2014/main" id="{3D0B9166-BA76-6544-89C3-4C8B4A739F73}"/>
              </a:ext>
            </a:extLst>
          </p:cNvPr>
          <p:cNvSpPr>
            <a:spLocks noGrp="1"/>
          </p:cNvSpPr>
          <p:nvPr>
            <p:ph type="pic" sz="quarter" idx="21" hasCustomPrompt="1"/>
          </p:nvPr>
        </p:nvSpPr>
        <p:spPr>
          <a:xfrm>
            <a:off x="92456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7" name="Picture Placeholder 5">
            <a:extLst>
              <a:ext uri="{FF2B5EF4-FFF2-40B4-BE49-F238E27FC236}">
                <a16:creationId xmlns:a16="http://schemas.microsoft.com/office/drawing/2014/main" id="{537026EB-3BFB-0947-A881-5729F13CFA4E}"/>
              </a:ext>
            </a:extLst>
          </p:cNvPr>
          <p:cNvSpPr>
            <a:spLocks noGrp="1"/>
          </p:cNvSpPr>
          <p:nvPr>
            <p:ph type="pic" sz="quarter" idx="22" hasCustomPrompt="1"/>
          </p:nvPr>
        </p:nvSpPr>
        <p:spPr>
          <a:xfrm>
            <a:off x="9245600" y="4419600"/>
            <a:ext cx="1930400" cy="1295400"/>
          </a:xfrm>
          <a:prstGeom prst="rect">
            <a:avLst/>
          </a:prstGeom>
          <a:effectLst/>
        </p:spPr>
        <p:txBody>
          <a:bodyPr/>
          <a:lstStyle>
            <a:lvl1pPr marL="0" indent="0">
              <a:buFontTx/>
              <a:buNone/>
              <a:defRPr sz="1100" b="0" i="0">
                <a:latin typeface="Arial" panose="020B0604020202020204" pitchFamily="34" charset="0"/>
              </a:defRPr>
            </a:lvl1pPr>
          </a:lstStyle>
          <a:p>
            <a:r>
              <a:rPr lang="en-US" dirty="0"/>
              <a:t>160x147 logo</a:t>
            </a:r>
          </a:p>
        </p:txBody>
      </p:sp>
      <p:sp>
        <p:nvSpPr>
          <p:cNvPr id="19" name="Slide Number Placeholder 18">
            <a:extLst>
              <a:ext uri="{FF2B5EF4-FFF2-40B4-BE49-F238E27FC236}">
                <a16:creationId xmlns:a16="http://schemas.microsoft.com/office/drawing/2014/main" id="{1D9580FA-CA76-994A-9775-1D87D5927DBD}"/>
              </a:ext>
            </a:extLst>
          </p:cNvPr>
          <p:cNvSpPr>
            <a:spLocks noGrp="1"/>
          </p:cNvSpPr>
          <p:nvPr>
            <p:ph type="sldNum" sz="quarter" idx="24"/>
          </p:nvPr>
        </p:nvSpPr>
        <p:spPr/>
        <p:txBody>
          <a:bodyPr/>
          <a:lstStyle/>
          <a:p>
            <a:fld id="{9208A793-2245-4818-AD5E-BDD5E94E7712}" type="slidenum">
              <a:rPr lang="zh-TW" altLang="en-US" smtClean="0"/>
              <a:t>‹#›</a:t>
            </a:fld>
            <a:endParaRPr lang="zh-TW" altLang="en-US"/>
          </a:p>
        </p:txBody>
      </p:sp>
      <p:sp>
        <p:nvSpPr>
          <p:cNvPr id="20" name="Footer Placeholder 19">
            <a:extLst>
              <a:ext uri="{FF2B5EF4-FFF2-40B4-BE49-F238E27FC236}">
                <a16:creationId xmlns:a16="http://schemas.microsoft.com/office/drawing/2014/main" id="{A4CD1467-D5F8-974A-B81D-099495E5ECAD}"/>
              </a:ext>
            </a:extLst>
          </p:cNvPr>
          <p:cNvSpPr>
            <a:spLocks noGrp="1"/>
          </p:cNvSpPr>
          <p:nvPr>
            <p:ph type="ftr" sz="quarter" idx="25"/>
          </p:nvPr>
        </p:nvSpPr>
        <p:spPr/>
        <p:txBody>
          <a:bodyPr/>
          <a:lstStyle>
            <a:lvl1pPr>
              <a:defRPr>
                <a:latin typeface="Arial" panose="020B0604020202020204" pitchFamily="34" charset="0"/>
              </a:defRPr>
            </a:lvl1pPr>
          </a:lstStyle>
          <a:p>
            <a:endParaRPr lang="zh-TW" altLang="en-US"/>
          </a:p>
        </p:txBody>
      </p:sp>
      <p:sp>
        <p:nvSpPr>
          <p:cNvPr id="21" name="Title 20">
            <a:extLst>
              <a:ext uri="{FF2B5EF4-FFF2-40B4-BE49-F238E27FC236}">
                <a16:creationId xmlns:a16="http://schemas.microsoft.com/office/drawing/2014/main" id="{C81C7F89-740B-3143-8447-70CC02F636A7}"/>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6941726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losing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F46A438-A6DD-9A4D-9633-A82F4BA46D0B}"/>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635795" y="479973"/>
            <a:ext cx="7556205" cy="6378027"/>
          </a:xfrm>
          <a:prstGeom prst="rect">
            <a:avLst/>
          </a:prstGeom>
        </p:spPr>
      </p:pic>
      <p:pic>
        <p:nvPicPr>
          <p:cNvPr id="9" name="Picture 8">
            <a:extLst>
              <a:ext uri="{FF2B5EF4-FFF2-40B4-BE49-F238E27FC236}">
                <a16:creationId xmlns:a16="http://schemas.microsoft.com/office/drawing/2014/main" id="{B45EF558-9B78-CA48-A7D1-7E767A41BD75}"/>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27321" y="2844383"/>
            <a:ext cx="3487479" cy="1169233"/>
          </a:xfrm>
          <a:prstGeom prst="rect">
            <a:avLst/>
          </a:prstGeom>
        </p:spPr>
      </p:pic>
    </p:spTree>
    <p:extLst>
      <p:ext uri="{BB962C8B-B14F-4D97-AF65-F5344CB8AC3E}">
        <p14:creationId xmlns:p14="http://schemas.microsoft.com/office/powerpoint/2010/main" val="10249927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805C748-07C9-497F-B422-D0EBB29B0F3C}"/>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59059865-ED53-44F2-8B4C-53B04D5EFB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0459D8D-01DC-439F-9144-D42CCE0DB7FF}"/>
              </a:ext>
            </a:extLst>
          </p:cNvPr>
          <p:cNvSpPr>
            <a:spLocks noGrp="1"/>
          </p:cNvSpPr>
          <p:nvPr>
            <p:ph type="dt" sz="half" idx="10"/>
          </p:nvPr>
        </p:nvSpPr>
        <p:spPr/>
        <p:txBody>
          <a:bodyPr/>
          <a:lstStyle/>
          <a:p>
            <a:fld id="{FA1E3ED8-1BB4-4BD2-AB23-359644E070C2}" type="datetimeFigureOut">
              <a:rPr lang="zh-TW" altLang="en-US" smtClean="0"/>
              <a:t>2020/6/15</a:t>
            </a:fld>
            <a:endParaRPr lang="zh-TW" altLang="en-US"/>
          </a:p>
        </p:txBody>
      </p:sp>
      <p:sp>
        <p:nvSpPr>
          <p:cNvPr id="5" name="頁尾版面配置區 4">
            <a:extLst>
              <a:ext uri="{FF2B5EF4-FFF2-40B4-BE49-F238E27FC236}">
                <a16:creationId xmlns:a16="http://schemas.microsoft.com/office/drawing/2014/main" id="{D50DF88B-73C1-4DE4-A74A-0C78B2C927F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F6DF636-6542-499C-B339-9773AA458311}"/>
              </a:ext>
            </a:extLst>
          </p:cNvPr>
          <p:cNvSpPr>
            <a:spLocks noGrp="1"/>
          </p:cNvSpPr>
          <p:nvPr>
            <p:ph type="sldNum" sz="quarter" idx="12"/>
          </p:nvPr>
        </p:nvSpPr>
        <p:spPr/>
        <p:txBody>
          <a:bodyPr/>
          <a:lstStyle/>
          <a:p>
            <a:fld id="{9208A793-2245-4818-AD5E-BDD5E94E7712}" type="slidenum">
              <a:rPr lang="zh-TW" altLang="en-US" smtClean="0"/>
              <a:t>‹#›</a:t>
            </a:fld>
            <a:endParaRPr lang="zh-TW" altLang="en-US"/>
          </a:p>
        </p:txBody>
      </p:sp>
    </p:spTree>
    <p:extLst>
      <p:ext uri="{BB962C8B-B14F-4D97-AF65-F5344CB8AC3E}">
        <p14:creationId xmlns:p14="http://schemas.microsoft.com/office/powerpoint/2010/main" val="3376737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Presenter Divider">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FB69D8B-3849-A240-8C91-34D6FFA0BAB9}"/>
              </a:ext>
            </a:extLst>
          </p:cNvPr>
          <p:cNvPicPr>
            <a:picLocks noChangeAspect="1"/>
          </p:cNvPicPr>
          <p:nvPr/>
        </p:nvPicPr>
        <p:blipFill rotWithShape="1">
          <a:blip r:embed="rId2" cstate="email">
            <a:alphaModFix amt="10000"/>
            <a:extLst>
              <a:ext uri="{28A0092B-C50C-407E-A947-70E740481C1C}">
                <a14:useLocalDpi xmlns:a14="http://schemas.microsoft.com/office/drawing/2010/main"/>
              </a:ext>
            </a:extLst>
          </a:blip>
          <a:srcRect/>
          <a:stretch/>
        </p:blipFill>
        <p:spPr>
          <a:xfrm>
            <a:off x="3718560" y="-12916"/>
            <a:ext cx="8473440" cy="6870916"/>
          </a:xfrm>
          <a:prstGeom prst="rect">
            <a:avLst/>
          </a:prstGeom>
        </p:spPr>
      </p:pic>
      <p:sp>
        <p:nvSpPr>
          <p:cNvPr id="7" name="Rectangle 17">
            <a:extLst>
              <a:ext uri="{FF2B5EF4-FFF2-40B4-BE49-F238E27FC236}">
                <a16:creationId xmlns:a16="http://schemas.microsoft.com/office/drawing/2014/main" id="{E49F7C9D-6B55-D14B-93E2-401D1F629EF9}"/>
              </a:ext>
            </a:extLst>
          </p:cNvPr>
          <p:cNvSpPr/>
          <p:nvPr/>
        </p:nvSpPr>
        <p:spPr>
          <a:xfrm>
            <a:off x="0" y="-12916"/>
            <a:ext cx="5938285" cy="6870916"/>
          </a:xfrm>
          <a:custGeom>
            <a:avLst/>
            <a:gdLst>
              <a:gd name="connsiteX0" fmla="*/ 0 w 6883121"/>
              <a:gd name="connsiteY0" fmla="*/ 0 h 6883121"/>
              <a:gd name="connsiteX1" fmla="*/ 6883121 w 6883121"/>
              <a:gd name="connsiteY1" fmla="*/ 0 h 6883121"/>
              <a:gd name="connsiteX2" fmla="*/ 6883121 w 6883121"/>
              <a:gd name="connsiteY2" fmla="*/ 6883121 h 6883121"/>
              <a:gd name="connsiteX3" fmla="*/ 0 w 6883121"/>
              <a:gd name="connsiteY3" fmla="*/ 6883121 h 6883121"/>
              <a:gd name="connsiteX4" fmla="*/ 0 w 6883121"/>
              <a:gd name="connsiteY4" fmla="*/ 0 h 6883121"/>
              <a:gd name="connsiteX0" fmla="*/ 0 w 6883121"/>
              <a:gd name="connsiteY0" fmla="*/ 0 h 6883121"/>
              <a:gd name="connsiteX1" fmla="*/ 6883121 w 6883121"/>
              <a:gd name="connsiteY1" fmla="*/ 0 h 6883121"/>
              <a:gd name="connsiteX2" fmla="*/ 3466681 w 6883121"/>
              <a:gd name="connsiteY2" fmla="*/ 6883121 h 6883121"/>
              <a:gd name="connsiteX3" fmla="*/ 0 w 6883121"/>
              <a:gd name="connsiteY3" fmla="*/ 6883121 h 6883121"/>
              <a:gd name="connsiteX4" fmla="*/ 0 w 6883121"/>
              <a:gd name="connsiteY4" fmla="*/ 0 h 6883121"/>
              <a:gd name="connsiteX0" fmla="*/ 0 w 6883121"/>
              <a:gd name="connsiteY0" fmla="*/ 0 h 6903217"/>
              <a:gd name="connsiteX1" fmla="*/ 6883121 w 6883121"/>
              <a:gd name="connsiteY1" fmla="*/ 0 h 6903217"/>
              <a:gd name="connsiteX2" fmla="*/ 3908809 w 6883121"/>
              <a:gd name="connsiteY2" fmla="*/ 6903217 h 6903217"/>
              <a:gd name="connsiteX3" fmla="*/ 0 w 6883121"/>
              <a:gd name="connsiteY3" fmla="*/ 6883121 h 6903217"/>
              <a:gd name="connsiteX4" fmla="*/ 0 w 6883121"/>
              <a:gd name="connsiteY4" fmla="*/ 0 h 6903217"/>
              <a:gd name="connsiteX0" fmla="*/ 0 w 6883121"/>
              <a:gd name="connsiteY0" fmla="*/ 0 h 6883121"/>
              <a:gd name="connsiteX1" fmla="*/ 6883121 w 6883121"/>
              <a:gd name="connsiteY1" fmla="*/ 0 h 6883121"/>
              <a:gd name="connsiteX2" fmla="*/ 3949957 w 6883121"/>
              <a:gd name="connsiteY2" fmla="*/ 6866641 h 6883121"/>
              <a:gd name="connsiteX3" fmla="*/ 0 w 6883121"/>
              <a:gd name="connsiteY3" fmla="*/ 6883121 h 6883121"/>
              <a:gd name="connsiteX4" fmla="*/ 0 w 6883121"/>
              <a:gd name="connsiteY4" fmla="*/ 0 h 6883121"/>
              <a:gd name="connsiteX0" fmla="*/ 0 w 6883121"/>
              <a:gd name="connsiteY0" fmla="*/ 0 h 6883121"/>
              <a:gd name="connsiteX1" fmla="*/ 6883121 w 6883121"/>
              <a:gd name="connsiteY1" fmla="*/ 0 h 6883121"/>
              <a:gd name="connsiteX2" fmla="*/ 3949957 w 6883121"/>
              <a:gd name="connsiteY2" fmla="*/ 6880357 h 6883121"/>
              <a:gd name="connsiteX3" fmla="*/ 0 w 6883121"/>
              <a:gd name="connsiteY3" fmla="*/ 6883121 h 6883121"/>
              <a:gd name="connsiteX4" fmla="*/ 0 w 6883121"/>
              <a:gd name="connsiteY4" fmla="*/ 0 h 6883121"/>
              <a:gd name="connsiteX0" fmla="*/ 0 w 6887693"/>
              <a:gd name="connsiteY0" fmla="*/ 0 h 6883121"/>
              <a:gd name="connsiteX1" fmla="*/ 6887693 w 6887693"/>
              <a:gd name="connsiteY1" fmla="*/ 4572 h 6883121"/>
              <a:gd name="connsiteX2" fmla="*/ 3949957 w 6887693"/>
              <a:gd name="connsiteY2" fmla="*/ 6880357 h 6883121"/>
              <a:gd name="connsiteX3" fmla="*/ 0 w 6887693"/>
              <a:gd name="connsiteY3" fmla="*/ 6883121 h 6883121"/>
              <a:gd name="connsiteX4" fmla="*/ 0 w 6887693"/>
              <a:gd name="connsiteY4" fmla="*/ 0 h 6883121"/>
              <a:gd name="connsiteX0" fmla="*/ 0 w 6887693"/>
              <a:gd name="connsiteY0" fmla="*/ 8128 h 6891249"/>
              <a:gd name="connsiteX1" fmla="*/ 6887693 w 6887693"/>
              <a:gd name="connsiteY1" fmla="*/ 0 h 6891249"/>
              <a:gd name="connsiteX2" fmla="*/ 3949957 w 6887693"/>
              <a:gd name="connsiteY2" fmla="*/ 6888485 h 6891249"/>
              <a:gd name="connsiteX3" fmla="*/ 0 w 6887693"/>
              <a:gd name="connsiteY3" fmla="*/ 6891249 h 6891249"/>
              <a:gd name="connsiteX4" fmla="*/ 0 w 6887693"/>
              <a:gd name="connsiteY4" fmla="*/ 8128 h 6891249"/>
              <a:gd name="connsiteX0" fmla="*/ 0 w 6862293"/>
              <a:gd name="connsiteY0" fmla="*/ 0 h 6883121"/>
              <a:gd name="connsiteX1" fmla="*/ 6862293 w 6862293"/>
              <a:gd name="connsiteY1" fmla="*/ 4572 h 6883121"/>
              <a:gd name="connsiteX2" fmla="*/ 3949957 w 6862293"/>
              <a:gd name="connsiteY2" fmla="*/ 6880357 h 6883121"/>
              <a:gd name="connsiteX3" fmla="*/ 0 w 6862293"/>
              <a:gd name="connsiteY3" fmla="*/ 6883121 h 6883121"/>
              <a:gd name="connsiteX4" fmla="*/ 0 w 6862293"/>
              <a:gd name="connsiteY4" fmla="*/ 0 h 6883121"/>
              <a:gd name="connsiteX0" fmla="*/ 0 w 6836893"/>
              <a:gd name="connsiteY0" fmla="*/ 8128 h 6891249"/>
              <a:gd name="connsiteX1" fmla="*/ 6836893 w 6836893"/>
              <a:gd name="connsiteY1" fmla="*/ 0 h 6891249"/>
              <a:gd name="connsiteX2" fmla="*/ 3949957 w 6836893"/>
              <a:gd name="connsiteY2" fmla="*/ 6888485 h 6891249"/>
              <a:gd name="connsiteX3" fmla="*/ 0 w 6836893"/>
              <a:gd name="connsiteY3" fmla="*/ 6891249 h 6891249"/>
              <a:gd name="connsiteX4" fmla="*/ 0 w 6836893"/>
              <a:gd name="connsiteY4" fmla="*/ 8128 h 6891249"/>
              <a:gd name="connsiteX0" fmla="*/ 0 w 6887693"/>
              <a:gd name="connsiteY0" fmla="*/ 20828 h 6903949"/>
              <a:gd name="connsiteX1" fmla="*/ 6887693 w 6887693"/>
              <a:gd name="connsiteY1" fmla="*/ 0 h 6903949"/>
              <a:gd name="connsiteX2" fmla="*/ 3949957 w 6887693"/>
              <a:gd name="connsiteY2" fmla="*/ 6901185 h 6903949"/>
              <a:gd name="connsiteX3" fmla="*/ 0 w 6887693"/>
              <a:gd name="connsiteY3" fmla="*/ 6903949 h 6903949"/>
              <a:gd name="connsiteX4" fmla="*/ 0 w 6887693"/>
              <a:gd name="connsiteY4" fmla="*/ 20828 h 6903949"/>
              <a:gd name="connsiteX0" fmla="*/ 0 w 6887693"/>
              <a:gd name="connsiteY0" fmla="*/ 0 h 6883121"/>
              <a:gd name="connsiteX1" fmla="*/ 6887693 w 6887693"/>
              <a:gd name="connsiteY1" fmla="*/ 4572 h 6883121"/>
              <a:gd name="connsiteX2" fmla="*/ 3949957 w 6887693"/>
              <a:gd name="connsiteY2" fmla="*/ 6880357 h 6883121"/>
              <a:gd name="connsiteX3" fmla="*/ 0 w 6887693"/>
              <a:gd name="connsiteY3" fmla="*/ 6883121 h 6883121"/>
              <a:gd name="connsiteX4" fmla="*/ 0 w 6887693"/>
              <a:gd name="connsiteY4" fmla="*/ 0 h 6883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7693" h="6883121">
                <a:moveTo>
                  <a:pt x="0" y="0"/>
                </a:moveTo>
                <a:lnTo>
                  <a:pt x="6887693" y="4572"/>
                </a:lnTo>
                <a:lnTo>
                  <a:pt x="3949957" y="6880357"/>
                </a:lnTo>
                <a:lnTo>
                  <a:pt x="0" y="6883121"/>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0516B606-8E91-5E48-9923-89B682098A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039591" y="5956663"/>
            <a:ext cx="1799954" cy="556687"/>
          </a:xfrm>
          <a:prstGeom prst="rect">
            <a:avLst/>
          </a:prstGeom>
        </p:spPr>
      </p:pic>
      <p:sp>
        <p:nvSpPr>
          <p:cNvPr id="10" name="Text Placeholder 9">
            <a:extLst>
              <a:ext uri="{FF2B5EF4-FFF2-40B4-BE49-F238E27FC236}">
                <a16:creationId xmlns:a16="http://schemas.microsoft.com/office/drawing/2014/main" id="{23B808CC-F74C-B743-BAB4-F4C99E195655}"/>
              </a:ext>
            </a:extLst>
          </p:cNvPr>
          <p:cNvSpPr>
            <a:spLocks noGrp="1"/>
          </p:cNvSpPr>
          <p:nvPr>
            <p:ph type="body" sz="quarter" idx="10"/>
          </p:nvPr>
        </p:nvSpPr>
        <p:spPr>
          <a:xfrm>
            <a:off x="6416675" y="2520950"/>
            <a:ext cx="5394325" cy="1449388"/>
          </a:xfrm>
          <a:prstGeom prst="rect">
            <a:avLst/>
          </a:prstGeom>
        </p:spPr>
        <p:txBody>
          <a:bodyPr>
            <a:normAutofit/>
          </a:bodyPr>
          <a:lstStyle>
            <a:lvl1pPr marL="0" indent="0">
              <a:buNone/>
              <a:defRPr sz="3600" b="1"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3" name="Text Placeholder 9">
            <a:extLst>
              <a:ext uri="{FF2B5EF4-FFF2-40B4-BE49-F238E27FC236}">
                <a16:creationId xmlns:a16="http://schemas.microsoft.com/office/drawing/2014/main" id="{9AFE08CF-AC0B-7143-9A94-E8A35CBC7D4B}"/>
              </a:ext>
            </a:extLst>
          </p:cNvPr>
          <p:cNvSpPr>
            <a:spLocks noGrp="1"/>
          </p:cNvSpPr>
          <p:nvPr>
            <p:ph type="body" sz="quarter" idx="12"/>
          </p:nvPr>
        </p:nvSpPr>
        <p:spPr>
          <a:xfrm>
            <a:off x="6416675" y="4689565"/>
            <a:ext cx="5394325" cy="848315"/>
          </a:xfrm>
          <a:prstGeom prst="rect">
            <a:avLst/>
          </a:prstGeom>
        </p:spPr>
        <p:txBody>
          <a:bodyPr anchor="t">
            <a:normAutofit/>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8" name="Parallelogram 17">
            <a:extLst>
              <a:ext uri="{FF2B5EF4-FFF2-40B4-BE49-F238E27FC236}">
                <a16:creationId xmlns:a16="http://schemas.microsoft.com/office/drawing/2014/main" id="{5EB9CD06-FDE2-E040-92A9-B680BDED7295}"/>
              </a:ext>
            </a:extLst>
          </p:cNvPr>
          <p:cNvSpPr>
            <a:spLocks noChangeAspect="1"/>
          </p:cNvSpPr>
          <p:nvPr/>
        </p:nvSpPr>
        <p:spPr>
          <a:xfrm>
            <a:off x="317996" y="-12916"/>
            <a:ext cx="5942070" cy="6870916"/>
          </a:xfrm>
          <a:prstGeom prst="parallelogram">
            <a:avLst>
              <a:gd name="adj" fmla="val 495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arallelogram 5">
            <a:extLst>
              <a:ext uri="{FF2B5EF4-FFF2-40B4-BE49-F238E27FC236}">
                <a16:creationId xmlns:a16="http://schemas.microsoft.com/office/drawing/2014/main" id="{E988F835-CE2B-8940-857B-F1AFC70D7F65}"/>
              </a:ext>
            </a:extLst>
          </p:cNvPr>
          <p:cNvSpPr>
            <a:spLocks noChangeAspect="1"/>
          </p:cNvSpPr>
          <p:nvPr/>
        </p:nvSpPr>
        <p:spPr>
          <a:xfrm>
            <a:off x="754766"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1115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ivider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265A684-5DC8-FE42-BB5D-5B218F3D7804}"/>
              </a:ext>
            </a:extLst>
          </p:cNvPr>
          <p:cNvSpPr/>
          <p:nvPr/>
        </p:nvSpPr>
        <p:spPr>
          <a:xfrm>
            <a:off x="1158949" y="-12916"/>
            <a:ext cx="11033051" cy="6870916"/>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7C32B66B-F07A-5447-82E5-385624EDF037}"/>
              </a:ext>
            </a:extLst>
          </p:cNvPr>
          <p:cNvPicPr>
            <a:picLocks noChangeAspect="1"/>
          </p:cNvPicPr>
          <p:nvPr/>
        </p:nvPicPr>
        <p:blipFill rotWithShape="1">
          <a:blip r:embed="rId2" cstate="email">
            <a:alphaModFix amt="40000"/>
            <a:extLst>
              <a:ext uri="{28A0092B-C50C-407E-A947-70E740481C1C}">
                <a14:useLocalDpi xmlns:a14="http://schemas.microsoft.com/office/drawing/2010/main"/>
              </a:ext>
            </a:extLst>
          </a:blip>
          <a:srcRect/>
          <a:stretch/>
        </p:blipFill>
        <p:spPr>
          <a:xfrm>
            <a:off x="1158948" y="-12916"/>
            <a:ext cx="11033051" cy="6870916"/>
          </a:xfrm>
          <a:prstGeom prst="rect">
            <a:avLst/>
          </a:prstGeom>
        </p:spPr>
      </p:pic>
      <p:pic>
        <p:nvPicPr>
          <p:cNvPr id="8" name="Picture 7">
            <a:extLst>
              <a:ext uri="{FF2B5EF4-FFF2-40B4-BE49-F238E27FC236}">
                <a16:creationId xmlns:a16="http://schemas.microsoft.com/office/drawing/2014/main" id="{0516B606-8E91-5E48-9923-89B682098A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039591" y="5956663"/>
            <a:ext cx="1799954" cy="556687"/>
          </a:xfrm>
          <a:prstGeom prst="rect">
            <a:avLst/>
          </a:prstGeom>
        </p:spPr>
      </p:pic>
      <p:sp>
        <p:nvSpPr>
          <p:cNvPr id="10" name="Text Placeholder 9">
            <a:extLst>
              <a:ext uri="{FF2B5EF4-FFF2-40B4-BE49-F238E27FC236}">
                <a16:creationId xmlns:a16="http://schemas.microsoft.com/office/drawing/2014/main" id="{23B808CC-F74C-B743-BAB4-F4C99E195655}"/>
              </a:ext>
            </a:extLst>
          </p:cNvPr>
          <p:cNvSpPr>
            <a:spLocks noGrp="1"/>
          </p:cNvSpPr>
          <p:nvPr>
            <p:ph type="body" sz="quarter" idx="10"/>
          </p:nvPr>
        </p:nvSpPr>
        <p:spPr>
          <a:xfrm>
            <a:off x="6416675" y="2520950"/>
            <a:ext cx="5394325" cy="1449388"/>
          </a:xfrm>
          <a:prstGeom prst="rect">
            <a:avLst/>
          </a:prstGeom>
        </p:spPr>
        <p:txBody>
          <a:bodyPr>
            <a:normAutofit/>
          </a:bodyPr>
          <a:lstStyle>
            <a:lvl1pPr marL="0" indent="0">
              <a:buNone/>
              <a:defRPr sz="3600" b="1"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3" name="Text Placeholder 9">
            <a:extLst>
              <a:ext uri="{FF2B5EF4-FFF2-40B4-BE49-F238E27FC236}">
                <a16:creationId xmlns:a16="http://schemas.microsoft.com/office/drawing/2014/main" id="{9AFE08CF-AC0B-7143-9A94-E8A35CBC7D4B}"/>
              </a:ext>
            </a:extLst>
          </p:cNvPr>
          <p:cNvSpPr>
            <a:spLocks noGrp="1"/>
          </p:cNvSpPr>
          <p:nvPr>
            <p:ph type="body" sz="quarter" idx="12"/>
          </p:nvPr>
        </p:nvSpPr>
        <p:spPr>
          <a:xfrm>
            <a:off x="6416675" y="4689565"/>
            <a:ext cx="5394325" cy="848315"/>
          </a:xfrm>
          <a:prstGeom prst="rect">
            <a:avLst/>
          </a:prstGeom>
        </p:spPr>
        <p:txBody>
          <a:bodyPr anchor="t">
            <a:normAutofit/>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8" name="Parallelogram 17">
            <a:extLst>
              <a:ext uri="{FF2B5EF4-FFF2-40B4-BE49-F238E27FC236}">
                <a16:creationId xmlns:a16="http://schemas.microsoft.com/office/drawing/2014/main" id="{5EB9CD06-FDE2-E040-92A9-B680BDED7295}"/>
              </a:ext>
            </a:extLst>
          </p:cNvPr>
          <p:cNvSpPr>
            <a:spLocks noChangeAspect="1"/>
          </p:cNvSpPr>
          <p:nvPr/>
        </p:nvSpPr>
        <p:spPr>
          <a:xfrm>
            <a:off x="-1227785" y="-12916"/>
            <a:ext cx="5942070" cy="6870916"/>
          </a:xfrm>
          <a:prstGeom prst="parallelogram">
            <a:avLst>
              <a:gd name="adj" fmla="val 495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arallelogram 5">
            <a:extLst>
              <a:ext uri="{FF2B5EF4-FFF2-40B4-BE49-F238E27FC236}">
                <a16:creationId xmlns:a16="http://schemas.microsoft.com/office/drawing/2014/main" id="{E988F835-CE2B-8940-857B-F1AFC70D7F65}"/>
              </a:ext>
            </a:extLst>
          </p:cNvPr>
          <p:cNvSpPr>
            <a:spLocks noChangeAspect="1"/>
          </p:cNvSpPr>
          <p:nvPr/>
        </p:nvSpPr>
        <p:spPr>
          <a:xfrm>
            <a:off x="-1812645"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366779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1_Presenter Divider">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65A4ABC-77BE-CE47-883D-BB492DCC3FA2}"/>
              </a:ext>
            </a:extLst>
          </p:cNvPr>
          <p:cNvPicPr>
            <a:picLocks noChangeAspect="1"/>
          </p:cNvPicPr>
          <p:nvPr/>
        </p:nvPicPr>
        <p:blipFill rotWithShape="1">
          <a:blip r:embed="rId2" cstate="email">
            <a:alphaModFix amt="10000"/>
            <a:extLst>
              <a:ext uri="{28A0092B-C50C-407E-A947-70E740481C1C}">
                <a14:useLocalDpi xmlns:a14="http://schemas.microsoft.com/office/drawing/2010/main"/>
              </a:ext>
            </a:extLst>
          </a:blip>
          <a:srcRect/>
          <a:stretch/>
        </p:blipFill>
        <p:spPr>
          <a:xfrm>
            <a:off x="0" y="-12915"/>
            <a:ext cx="6985946" cy="6870916"/>
          </a:xfrm>
          <a:prstGeom prst="rect">
            <a:avLst/>
          </a:prstGeom>
        </p:spPr>
      </p:pic>
      <p:pic>
        <p:nvPicPr>
          <p:cNvPr id="14" name="Picture 13">
            <a:extLst>
              <a:ext uri="{FF2B5EF4-FFF2-40B4-BE49-F238E27FC236}">
                <a16:creationId xmlns:a16="http://schemas.microsoft.com/office/drawing/2014/main" id="{A95DC0F0-9D39-8B42-97E1-6C28375C1938}"/>
              </a:ext>
            </a:extLst>
          </p:cNvPr>
          <p:cNvPicPr>
            <a:picLocks noChangeAspect="1"/>
          </p:cNvPicPr>
          <p:nvPr/>
        </p:nvPicPr>
        <p:blipFill rotWithShape="1">
          <a:blip r:embed="rId3">
            <a:extLst>
              <a:ext uri="{28A0092B-C50C-407E-A947-70E740481C1C}">
                <a14:useLocalDpi xmlns:a14="http://schemas.microsoft.com/office/drawing/2010/main" val="0"/>
              </a:ext>
            </a:extLst>
          </a:blip>
          <a:srcRect l="26236" r="31164"/>
          <a:stretch/>
        </p:blipFill>
        <p:spPr>
          <a:xfrm>
            <a:off x="6985946" y="-14513"/>
            <a:ext cx="5206054" cy="6874110"/>
          </a:xfrm>
          <a:prstGeom prst="rect">
            <a:avLst/>
          </a:prstGeom>
        </p:spPr>
      </p:pic>
      <p:pic>
        <p:nvPicPr>
          <p:cNvPr id="16" name="Picture 15">
            <a:extLst>
              <a:ext uri="{FF2B5EF4-FFF2-40B4-BE49-F238E27FC236}">
                <a16:creationId xmlns:a16="http://schemas.microsoft.com/office/drawing/2014/main" id="{1865C968-B347-444D-A160-C01AA98E8F3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91755" y="5956663"/>
            <a:ext cx="1799954" cy="556687"/>
          </a:xfrm>
          <a:prstGeom prst="rect">
            <a:avLst/>
          </a:prstGeom>
        </p:spPr>
      </p:pic>
      <p:sp>
        <p:nvSpPr>
          <p:cNvPr id="19" name="Text Placeholder 9">
            <a:extLst>
              <a:ext uri="{FF2B5EF4-FFF2-40B4-BE49-F238E27FC236}">
                <a16:creationId xmlns:a16="http://schemas.microsoft.com/office/drawing/2014/main" id="{FFE471EC-4756-5A46-8A91-EE7656DE169F}"/>
              </a:ext>
            </a:extLst>
          </p:cNvPr>
          <p:cNvSpPr>
            <a:spLocks noGrp="1"/>
          </p:cNvSpPr>
          <p:nvPr>
            <p:ph type="body" sz="quarter" idx="10"/>
          </p:nvPr>
        </p:nvSpPr>
        <p:spPr>
          <a:xfrm>
            <a:off x="594995" y="2520950"/>
            <a:ext cx="5394325" cy="1449388"/>
          </a:xfrm>
          <a:prstGeom prst="rect">
            <a:avLst/>
          </a:prstGeom>
        </p:spPr>
        <p:txBody>
          <a:bodyPr>
            <a:normAutofit/>
          </a:bodyPr>
          <a:lstStyle>
            <a:lvl1pPr marL="0" indent="0">
              <a:buNone/>
              <a:defRPr sz="3600" b="1"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20" name="Text Placeholder 9">
            <a:extLst>
              <a:ext uri="{FF2B5EF4-FFF2-40B4-BE49-F238E27FC236}">
                <a16:creationId xmlns:a16="http://schemas.microsoft.com/office/drawing/2014/main" id="{BB87891C-26C4-D547-ADE0-47DD9B781B07}"/>
              </a:ext>
            </a:extLst>
          </p:cNvPr>
          <p:cNvSpPr>
            <a:spLocks noGrp="1"/>
          </p:cNvSpPr>
          <p:nvPr>
            <p:ph type="body" sz="quarter" idx="12"/>
          </p:nvPr>
        </p:nvSpPr>
        <p:spPr>
          <a:xfrm>
            <a:off x="594995" y="4689565"/>
            <a:ext cx="5394325" cy="848315"/>
          </a:xfrm>
          <a:prstGeom prst="rect">
            <a:avLst/>
          </a:prstGeom>
        </p:spPr>
        <p:txBody>
          <a:bodyPr anchor="t">
            <a:normAutofit/>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21" name="Parallelogram 20">
            <a:extLst>
              <a:ext uri="{FF2B5EF4-FFF2-40B4-BE49-F238E27FC236}">
                <a16:creationId xmlns:a16="http://schemas.microsoft.com/office/drawing/2014/main" id="{36C1837E-FF11-E643-9965-E922BDC980BB}"/>
              </a:ext>
            </a:extLst>
          </p:cNvPr>
          <p:cNvSpPr>
            <a:spLocks noChangeAspect="1"/>
          </p:cNvSpPr>
          <p:nvPr/>
        </p:nvSpPr>
        <p:spPr>
          <a:xfrm>
            <a:off x="4506297" y="-12916"/>
            <a:ext cx="5942070" cy="6870916"/>
          </a:xfrm>
          <a:prstGeom prst="parallelogram">
            <a:avLst>
              <a:gd name="adj" fmla="val 49515"/>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Parallelogram 21">
            <a:extLst>
              <a:ext uri="{FF2B5EF4-FFF2-40B4-BE49-F238E27FC236}">
                <a16:creationId xmlns:a16="http://schemas.microsoft.com/office/drawing/2014/main" id="{3589C0E9-E9AE-AC41-B6D0-B8D36416818B}"/>
              </a:ext>
            </a:extLst>
          </p:cNvPr>
          <p:cNvSpPr>
            <a:spLocks noChangeAspect="1"/>
          </p:cNvSpPr>
          <p:nvPr/>
        </p:nvSpPr>
        <p:spPr>
          <a:xfrm>
            <a:off x="3948075"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arallelogram 8">
            <a:extLst>
              <a:ext uri="{FF2B5EF4-FFF2-40B4-BE49-F238E27FC236}">
                <a16:creationId xmlns:a16="http://schemas.microsoft.com/office/drawing/2014/main" id="{F91B1960-CB3F-4DE2-8E04-B6FA1CE6E35D}"/>
              </a:ext>
            </a:extLst>
          </p:cNvPr>
          <p:cNvSpPr>
            <a:spLocks noChangeAspect="1"/>
          </p:cNvSpPr>
          <p:nvPr/>
        </p:nvSpPr>
        <p:spPr>
          <a:xfrm>
            <a:off x="4014911"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569191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_Only">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EB02DB04-0C1C-8C49-B65E-A9668E39A9C7}"/>
              </a:ext>
            </a:extLst>
          </p:cNvPr>
          <p:cNvSpPr>
            <a:spLocks noGrp="1"/>
          </p:cNvSpPr>
          <p:nvPr>
            <p:ph type="sldNum" sz="quarter" idx="11"/>
          </p:nvPr>
        </p:nvSpPr>
        <p:spPr/>
        <p:txBody>
          <a:bodyPr/>
          <a:lstStyle/>
          <a:p>
            <a:fld id="{9208A793-2245-4818-AD5E-BDD5E94E7712}" type="slidenum">
              <a:rPr lang="zh-TW" altLang="en-US" smtClean="0"/>
              <a:t>‹#›</a:t>
            </a:fld>
            <a:endParaRPr lang="zh-TW" altLang="en-US"/>
          </a:p>
        </p:txBody>
      </p:sp>
      <p:sp>
        <p:nvSpPr>
          <p:cNvPr id="8" name="Footer Placeholder 7">
            <a:extLst>
              <a:ext uri="{FF2B5EF4-FFF2-40B4-BE49-F238E27FC236}">
                <a16:creationId xmlns:a16="http://schemas.microsoft.com/office/drawing/2014/main" id="{3CC551B1-8C77-DE46-84F6-6C3CFD699397}"/>
              </a:ext>
            </a:extLst>
          </p:cNvPr>
          <p:cNvSpPr>
            <a:spLocks noGrp="1"/>
          </p:cNvSpPr>
          <p:nvPr>
            <p:ph type="ftr" sz="quarter" idx="12"/>
          </p:nvPr>
        </p:nvSpPr>
        <p:spPr/>
        <p:txBody>
          <a:bodyPr/>
          <a:lstStyle>
            <a:lvl1pPr>
              <a:defRPr>
                <a:latin typeface="Arial" panose="020B0604020202020204" pitchFamily="34" charset="0"/>
              </a:defRPr>
            </a:lvl1pPr>
          </a:lstStyle>
          <a:p>
            <a:endParaRPr lang="zh-TW" altLang="en-US"/>
          </a:p>
        </p:txBody>
      </p:sp>
      <p:sp>
        <p:nvSpPr>
          <p:cNvPr id="9" name="Title 8">
            <a:extLst>
              <a:ext uri="{FF2B5EF4-FFF2-40B4-BE49-F238E27FC236}">
                <a16:creationId xmlns:a16="http://schemas.microsoft.com/office/drawing/2014/main" id="{98341DC2-F80D-BD4F-90EE-4B809029C2D3}"/>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41548222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標題及內容">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A54EF0-3155-459E-9ED4-5EDECEC859FA}"/>
              </a:ext>
            </a:extLst>
          </p:cNvPr>
          <p:cNvSpPr>
            <a:spLocks noGrp="1"/>
          </p:cNvSpPr>
          <p:nvPr>
            <p:ph idx="1" hasCustomPrompt="1"/>
          </p:nvPr>
        </p:nvSpPr>
        <p:spPr>
          <a:xfrm>
            <a:off x="609600" y="1371600"/>
            <a:ext cx="11277600" cy="4762471"/>
          </a:xfrm>
          <a:prstGeom prst="rect">
            <a:avLst/>
          </a:prstGeo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baseline="0">
                <a:latin typeface="Arial" panose="020B0604020202020204" pitchFamily="34" charset="0"/>
                <a:cs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0" i="0" baseline="0">
                <a:latin typeface="Arial" panose="020B0604020202020204" pitchFamily="34" charset="0"/>
                <a:cs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baseline="0">
                <a:latin typeface="Arial" panose="020B0604020202020204" pitchFamily="34" charset="0"/>
                <a:cs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baseline="0">
                <a:latin typeface="Arial" panose="020B0604020202020204" pitchFamily="34" charset="0"/>
                <a:cs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baseline="0">
                <a:latin typeface="Arial" panose="020B0604020202020204" pitchFamily="34" charset="0"/>
                <a:cs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11" name="Slide Number Placeholder 10">
            <a:extLst>
              <a:ext uri="{FF2B5EF4-FFF2-40B4-BE49-F238E27FC236}">
                <a16:creationId xmlns:a16="http://schemas.microsoft.com/office/drawing/2014/main" id="{E2086AFA-5418-C147-ADBF-A484560811D6}"/>
              </a:ext>
            </a:extLst>
          </p:cNvPr>
          <p:cNvSpPr>
            <a:spLocks noGrp="1"/>
          </p:cNvSpPr>
          <p:nvPr>
            <p:ph type="sldNum" sz="quarter" idx="11"/>
          </p:nvPr>
        </p:nvSpPr>
        <p:spPr/>
        <p:txBody>
          <a:bodyPr/>
          <a:lstStyle/>
          <a:p>
            <a:fld id="{9208A793-2245-4818-AD5E-BDD5E94E7712}" type="slidenum">
              <a:rPr lang="zh-TW" altLang="en-US" smtClean="0"/>
              <a:t>‹#›</a:t>
            </a:fld>
            <a:endParaRPr lang="zh-TW" altLang="en-US"/>
          </a:p>
        </p:txBody>
      </p:sp>
      <p:sp>
        <p:nvSpPr>
          <p:cNvPr id="12" name="Footer Placeholder 11">
            <a:extLst>
              <a:ext uri="{FF2B5EF4-FFF2-40B4-BE49-F238E27FC236}">
                <a16:creationId xmlns:a16="http://schemas.microsoft.com/office/drawing/2014/main" id="{37A4612B-B8BE-FE4B-85BD-604ED80CCE43}"/>
              </a:ext>
            </a:extLst>
          </p:cNvPr>
          <p:cNvSpPr>
            <a:spLocks noGrp="1"/>
          </p:cNvSpPr>
          <p:nvPr>
            <p:ph type="ftr" sz="quarter" idx="12"/>
          </p:nvPr>
        </p:nvSpPr>
        <p:spPr/>
        <p:txBody>
          <a:bodyPr/>
          <a:lstStyle>
            <a:lvl1pPr>
              <a:defRPr>
                <a:latin typeface="Arial" panose="020B0604020202020204" pitchFamily="34" charset="0"/>
              </a:defRPr>
            </a:lvl1pPr>
          </a:lstStyle>
          <a:p>
            <a:endParaRPr lang="zh-TW" altLang="en-US"/>
          </a:p>
        </p:txBody>
      </p:sp>
      <p:sp>
        <p:nvSpPr>
          <p:cNvPr id="13" name="Title 12">
            <a:extLst>
              <a:ext uri="{FF2B5EF4-FFF2-40B4-BE49-F238E27FC236}">
                <a16:creationId xmlns:a16="http://schemas.microsoft.com/office/drawing/2014/main" id="{442CB888-0168-B94E-B176-2E6B61FE9421}"/>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38094376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le and Side by Sid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A54EF0-3155-459E-9ED4-5EDECEC859FA}"/>
              </a:ext>
            </a:extLst>
          </p:cNvPr>
          <p:cNvSpPr>
            <a:spLocks noGrp="1"/>
          </p:cNvSpPr>
          <p:nvPr>
            <p:ph idx="1" hasCustomPrompt="1"/>
          </p:nvPr>
        </p:nvSpPr>
        <p:spPr>
          <a:xfrm>
            <a:off x="609600" y="1371600"/>
            <a:ext cx="5257800" cy="4762471"/>
          </a:xfrm>
          <a:prstGeom prst="rect">
            <a:avLst/>
          </a:prstGeo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noProof="0" dirty="0">
                <a:latin typeface="Arial" panose="020B0604020202020204" pitchFamily="34" charset="0"/>
                <a:cs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lang="en-US" noProof="0" dirty="0">
                <a:latin typeface="Arial" panose="020B0604020202020204" pitchFamily="34" charset="0"/>
                <a:cs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noProof="0" dirty="0">
                <a:latin typeface="Arial" panose="020B0604020202020204" pitchFamily="34" charset="0"/>
                <a:cs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lang="en-US" noProof="0" dirty="0">
                <a:latin typeface="Arial" panose="020B0604020202020204" pitchFamily="34" charset="0"/>
                <a:cs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lang="en-US" dirty="0">
                <a:latin typeface="Arial" panose="020B0604020202020204" pitchFamily="34" charset="0"/>
                <a:cs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11" name="Slide Number Placeholder 10">
            <a:extLst>
              <a:ext uri="{FF2B5EF4-FFF2-40B4-BE49-F238E27FC236}">
                <a16:creationId xmlns:a16="http://schemas.microsoft.com/office/drawing/2014/main" id="{E2086AFA-5418-C147-ADBF-A484560811D6}"/>
              </a:ext>
            </a:extLst>
          </p:cNvPr>
          <p:cNvSpPr>
            <a:spLocks noGrp="1"/>
          </p:cNvSpPr>
          <p:nvPr>
            <p:ph type="sldNum" sz="quarter" idx="11"/>
          </p:nvPr>
        </p:nvSpPr>
        <p:spPr/>
        <p:txBody>
          <a:bodyPr/>
          <a:lstStyle/>
          <a:p>
            <a:fld id="{9208A793-2245-4818-AD5E-BDD5E94E7712}" type="slidenum">
              <a:rPr lang="zh-TW" altLang="en-US" smtClean="0"/>
              <a:t>‹#›</a:t>
            </a:fld>
            <a:endParaRPr lang="zh-TW" altLang="en-US"/>
          </a:p>
        </p:txBody>
      </p:sp>
      <p:sp>
        <p:nvSpPr>
          <p:cNvPr id="12" name="Footer Placeholder 11">
            <a:extLst>
              <a:ext uri="{FF2B5EF4-FFF2-40B4-BE49-F238E27FC236}">
                <a16:creationId xmlns:a16="http://schemas.microsoft.com/office/drawing/2014/main" id="{37A4612B-B8BE-FE4B-85BD-604ED80CCE43}"/>
              </a:ext>
            </a:extLst>
          </p:cNvPr>
          <p:cNvSpPr>
            <a:spLocks noGrp="1"/>
          </p:cNvSpPr>
          <p:nvPr>
            <p:ph type="ftr" sz="quarter" idx="12"/>
          </p:nvPr>
        </p:nvSpPr>
        <p:spPr/>
        <p:txBody>
          <a:bodyPr/>
          <a:lstStyle>
            <a:lvl1pPr>
              <a:defRPr>
                <a:latin typeface="Arial" panose="020B0604020202020204" pitchFamily="34" charset="0"/>
              </a:defRPr>
            </a:lvl1pPr>
          </a:lstStyle>
          <a:p>
            <a:endParaRPr lang="zh-TW" altLang="en-US"/>
          </a:p>
        </p:txBody>
      </p:sp>
      <p:sp>
        <p:nvSpPr>
          <p:cNvPr id="13" name="Title 12">
            <a:extLst>
              <a:ext uri="{FF2B5EF4-FFF2-40B4-BE49-F238E27FC236}">
                <a16:creationId xmlns:a16="http://schemas.microsoft.com/office/drawing/2014/main" id="{442CB888-0168-B94E-B176-2E6B61FE9421}"/>
              </a:ext>
            </a:extLst>
          </p:cNvPr>
          <p:cNvSpPr>
            <a:spLocks noGrp="1"/>
          </p:cNvSpPr>
          <p:nvPr>
            <p:ph type="title"/>
          </p:nvPr>
        </p:nvSpPr>
        <p:spPr/>
        <p:txBody>
          <a:bodyPr/>
          <a:lstStyle/>
          <a:p>
            <a:r>
              <a:rPr lang="zh-TW" altLang="en-US"/>
              <a:t>按一下以編輯母片標題樣式</a:t>
            </a:r>
            <a:endParaRPr lang="en-US" dirty="0"/>
          </a:p>
        </p:txBody>
      </p:sp>
      <p:sp>
        <p:nvSpPr>
          <p:cNvPr id="6" name="Content Placeholder 2">
            <a:extLst>
              <a:ext uri="{FF2B5EF4-FFF2-40B4-BE49-F238E27FC236}">
                <a16:creationId xmlns:a16="http://schemas.microsoft.com/office/drawing/2014/main" id="{88F32C60-B018-3948-80B8-2826AA2552D4}"/>
              </a:ext>
            </a:extLst>
          </p:cNvPr>
          <p:cNvSpPr>
            <a:spLocks noGrp="1"/>
          </p:cNvSpPr>
          <p:nvPr>
            <p:ph idx="13" hasCustomPrompt="1"/>
          </p:nvPr>
        </p:nvSpPr>
        <p:spPr>
          <a:xfrm>
            <a:off x="6324602" y="1378527"/>
            <a:ext cx="5257800" cy="4762471"/>
          </a:xfrm>
          <a:prstGeom prst="rect">
            <a:avLst/>
          </a:prstGeo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noProof="0" dirty="0">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lang="en-US" noProof="0" dirty="0">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noProof="0" dirty="0">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lang="en-US" noProof="0" dirty="0">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lang="en-US" dirty="0">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Tree>
    <p:extLst>
      <p:ext uri="{BB962C8B-B14F-4D97-AF65-F5344CB8AC3E}">
        <p14:creationId xmlns:p14="http://schemas.microsoft.com/office/powerpoint/2010/main" val="4973663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ext and Pictur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CE20C0D-A7DE-48DF-B095-F557A066298E}"/>
              </a:ext>
            </a:extLst>
          </p:cNvPr>
          <p:cNvSpPr>
            <a:spLocks noGrp="1"/>
          </p:cNvSpPr>
          <p:nvPr>
            <p:ph type="pic" sz="quarter" idx="12"/>
          </p:nvPr>
        </p:nvSpPr>
        <p:spPr>
          <a:xfrm>
            <a:off x="5958261" y="1371600"/>
            <a:ext cx="6132138" cy="4835296"/>
          </a:xfrm>
          <a:prstGeom prst="rect">
            <a:avLst/>
          </a:prstGeom>
        </p:spPr>
        <p:txBody>
          <a:bodyPr>
            <a:normAutofit/>
          </a:bodyPr>
          <a:lstStyle>
            <a:lvl1pPr>
              <a:defRPr sz="2400" b="0" i="0">
                <a:latin typeface="Arial" panose="020B0604020202020204" pitchFamily="34" charset="0"/>
              </a:defRPr>
            </a:lvl1pPr>
          </a:lstStyle>
          <a:p>
            <a:r>
              <a:rPr lang="zh-TW" altLang="en-US"/>
              <a:t>按一下圖示以新增圖片</a:t>
            </a:r>
            <a:endParaRPr lang="en-US" dirty="0"/>
          </a:p>
        </p:txBody>
      </p:sp>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600"/>
            <a:ext cx="5161836" cy="4835296"/>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aseline="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aseline="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baseline="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baseline="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baseline="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10" name="Slide Number Placeholder 9">
            <a:extLst>
              <a:ext uri="{FF2B5EF4-FFF2-40B4-BE49-F238E27FC236}">
                <a16:creationId xmlns:a16="http://schemas.microsoft.com/office/drawing/2014/main" id="{44A5571E-6D46-AF49-B918-ACB2130FFF3D}"/>
              </a:ext>
            </a:extLst>
          </p:cNvPr>
          <p:cNvSpPr>
            <a:spLocks noGrp="1"/>
          </p:cNvSpPr>
          <p:nvPr>
            <p:ph type="sldNum" sz="quarter" idx="15"/>
          </p:nvPr>
        </p:nvSpPr>
        <p:spPr/>
        <p:txBody>
          <a:bodyPr/>
          <a:lstStyle/>
          <a:p>
            <a:fld id="{9208A793-2245-4818-AD5E-BDD5E94E7712}" type="slidenum">
              <a:rPr lang="zh-TW" altLang="en-US" smtClean="0"/>
              <a:t>‹#›</a:t>
            </a:fld>
            <a:endParaRPr lang="zh-TW" altLang="en-US"/>
          </a:p>
        </p:txBody>
      </p:sp>
      <p:sp>
        <p:nvSpPr>
          <p:cNvPr id="11" name="Footer Placeholder 10">
            <a:extLst>
              <a:ext uri="{FF2B5EF4-FFF2-40B4-BE49-F238E27FC236}">
                <a16:creationId xmlns:a16="http://schemas.microsoft.com/office/drawing/2014/main" id="{DA1FEDCA-9CCA-FF42-B441-D093CF338E0C}"/>
              </a:ext>
            </a:extLst>
          </p:cNvPr>
          <p:cNvSpPr>
            <a:spLocks noGrp="1"/>
          </p:cNvSpPr>
          <p:nvPr>
            <p:ph type="ftr" sz="quarter" idx="16"/>
          </p:nvPr>
        </p:nvSpPr>
        <p:spPr/>
        <p:txBody>
          <a:bodyPr/>
          <a:lstStyle>
            <a:lvl1pPr>
              <a:defRPr>
                <a:latin typeface="Arial" panose="020B0604020202020204" pitchFamily="34" charset="0"/>
              </a:defRPr>
            </a:lvl1pPr>
          </a:lstStyle>
          <a:p>
            <a:endParaRPr lang="zh-TW" altLang="en-US"/>
          </a:p>
        </p:txBody>
      </p:sp>
      <p:sp>
        <p:nvSpPr>
          <p:cNvPr id="12" name="Title 11">
            <a:extLst>
              <a:ext uri="{FF2B5EF4-FFF2-40B4-BE49-F238E27FC236}">
                <a16:creationId xmlns:a16="http://schemas.microsoft.com/office/drawing/2014/main" id="{26B59188-CA07-ED4C-990F-C94539E4F92B}"/>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34887296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599"/>
            <a:ext cx="5161836" cy="4835297"/>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aseline="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aseline="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baseline="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baseline="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baseline="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2" name="Title 1">
            <a:extLst>
              <a:ext uri="{FF2B5EF4-FFF2-40B4-BE49-F238E27FC236}">
                <a16:creationId xmlns:a16="http://schemas.microsoft.com/office/drawing/2014/main" id="{45EB1A58-7F99-2943-838C-468BDEFDB92F}"/>
              </a:ext>
            </a:extLst>
          </p:cNvPr>
          <p:cNvSpPr>
            <a:spLocks noGrp="1"/>
          </p:cNvSpPr>
          <p:nvPr>
            <p:ph type="title"/>
          </p:nvPr>
        </p:nvSpPr>
        <p:spPr/>
        <p:txBody>
          <a:bodyPr/>
          <a:lstStyle/>
          <a:p>
            <a:r>
              <a:rPr lang="zh-TW" altLang="en-US"/>
              <a:t>按一下以編輯母片標題樣式</a:t>
            </a:r>
            <a:endParaRPr lang="en-US"/>
          </a:p>
        </p:txBody>
      </p:sp>
      <p:sp>
        <p:nvSpPr>
          <p:cNvPr id="5" name="Chart Placeholder 4">
            <a:extLst>
              <a:ext uri="{FF2B5EF4-FFF2-40B4-BE49-F238E27FC236}">
                <a16:creationId xmlns:a16="http://schemas.microsoft.com/office/drawing/2014/main" id="{F2261C8B-A96F-5641-9461-4553158F07C6}"/>
              </a:ext>
            </a:extLst>
          </p:cNvPr>
          <p:cNvSpPr>
            <a:spLocks noGrp="1"/>
          </p:cNvSpPr>
          <p:nvPr>
            <p:ph type="chart" sz="quarter" idx="14"/>
          </p:nvPr>
        </p:nvSpPr>
        <p:spPr>
          <a:xfrm>
            <a:off x="5958260" y="1371597"/>
            <a:ext cx="6132139" cy="4835297"/>
          </a:xfrm>
          <a:prstGeom prst="rect">
            <a:avLst/>
          </a:prstGeom>
        </p:spPr>
        <p:txBody>
          <a:bodyPr/>
          <a:lstStyle/>
          <a:p>
            <a:r>
              <a:rPr lang="zh-TW" altLang="en-US"/>
              <a:t>按一下圖示以新增圖表</a:t>
            </a:r>
            <a:endParaRPr lang="en-US" dirty="0"/>
          </a:p>
        </p:txBody>
      </p:sp>
      <p:sp>
        <p:nvSpPr>
          <p:cNvPr id="12" name="Slide Number Placeholder 11">
            <a:extLst>
              <a:ext uri="{FF2B5EF4-FFF2-40B4-BE49-F238E27FC236}">
                <a16:creationId xmlns:a16="http://schemas.microsoft.com/office/drawing/2014/main" id="{BFD433F9-2D70-7E4E-9171-17DDDD0C1BC5}"/>
              </a:ext>
            </a:extLst>
          </p:cNvPr>
          <p:cNvSpPr>
            <a:spLocks noGrp="1"/>
          </p:cNvSpPr>
          <p:nvPr>
            <p:ph type="sldNum" sz="quarter" idx="16"/>
          </p:nvPr>
        </p:nvSpPr>
        <p:spPr/>
        <p:txBody>
          <a:bodyPr/>
          <a:lstStyle/>
          <a:p>
            <a:fld id="{9208A793-2245-4818-AD5E-BDD5E94E7712}" type="slidenum">
              <a:rPr lang="zh-TW" altLang="en-US" smtClean="0"/>
              <a:t>‹#›</a:t>
            </a:fld>
            <a:endParaRPr lang="zh-TW" altLang="en-US"/>
          </a:p>
        </p:txBody>
      </p:sp>
      <p:sp>
        <p:nvSpPr>
          <p:cNvPr id="13" name="Footer Placeholder 12">
            <a:extLst>
              <a:ext uri="{FF2B5EF4-FFF2-40B4-BE49-F238E27FC236}">
                <a16:creationId xmlns:a16="http://schemas.microsoft.com/office/drawing/2014/main" id="{302C0E7C-100C-7845-90B3-64AF49AFE8D7}"/>
              </a:ext>
            </a:extLst>
          </p:cNvPr>
          <p:cNvSpPr>
            <a:spLocks noGrp="1"/>
          </p:cNvSpPr>
          <p:nvPr>
            <p:ph type="ftr" sz="quarter" idx="17"/>
          </p:nvPr>
        </p:nvSpPr>
        <p:spPr/>
        <p:txBody>
          <a:bodyPr/>
          <a:lstStyle>
            <a:lvl1pPr>
              <a:defRPr>
                <a:latin typeface="Arial" panose="020B0604020202020204" pitchFamily="34" charset="0"/>
              </a:defRPr>
            </a:lvl1pPr>
          </a:lstStyle>
          <a:p>
            <a:endParaRPr lang="zh-TW" altLang="en-US"/>
          </a:p>
        </p:txBody>
      </p:sp>
    </p:spTree>
    <p:extLst>
      <p:ext uri="{BB962C8B-B14F-4D97-AF65-F5344CB8AC3E}">
        <p14:creationId xmlns:p14="http://schemas.microsoft.com/office/powerpoint/2010/main" val="27753354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3F0A99-5B9C-4CA5-9F50-2F4E34F6E27A}"/>
              </a:ext>
            </a:extLst>
          </p:cNvPr>
          <p:cNvSpPr>
            <a:spLocks noGrp="1"/>
          </p:cNvSpPr>
          <p:nvPr>
            <p:ph type="title"/>
          </p:nvPr>
        </p:nvSpPr>
        <p:spPr>
          <a:xfrm>
            <a:off x="609601" y="148581"/>
            <a:ext cx="10972799" cy="845837"/>
          </a:xfrm>
          <a:prstGeom prst="rect">
            <a:avLst/>
          </a:prstGeom>
        </p:spPr>
        <p:txBody>
          <a:bodyPr vert="horz" lIns="91440" tIns="45720" rIns="91440" bIns="45720" rtlCol="0" anchor="t">
            <a:noAutofit/>
          </a:bodyPr>
          <a:lstStyle/>
          <a:p>
            <a:r>
              <a:rPr lang="zh-TW" altLang="en-US"/>
              <a:t>按一下以編輯母片標題樣式</a:t>
            </a:r>
            <a:endParaRPr lang="en-US" dirty="0"/>
          </a:p>
        </p:txBody>
      </p:sp>
      <p:sp>
        <p:nvSpPr>
          <p:cNvPr id="4" name="Rectangle 3">
            <a:extLst>
              <a:ext uri="{FF2B5EF4-FFF2-40B4-BE49-F238E27FC236}">
                <a16:creationId xmlns:a16="http://schemas.microsoft.com/office/drawing/2014/main" id="{0CF89E09-A731-CC49-8125-C8F8CE0318F9}"/>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9" name="Picture 8">
            <a:extLst>
              <a:ext uri="{FF2B5EF4-FFF2-40B4-BE49-F238E27FC236}">
                <a16:creationId xmlns:a16="http://schemas.microsoft.com/office/drawing/2014/main" id="{A659F023-66C6-6F4C-B75E-9943C4BA33DD}"/>
              </a:ext>
            </a:extLst>
          </p:cNvPr>
          <p:cNvPicPr>
            <a:picLocks noChangeAspect="1"/>
          </p:cNvPicPr>
          <p:nvPr/>
        </p:nvPicPr>
        <p:blipFill>
          <a:blip r:embed="rId17"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16" name="Parallelogram 15">
            <a:extLst>
              <a:ext uri="{FF2B5EF4-FFF2-40B4-BE49-F238E27FC236}">
                <a16:creationId xmlns:a16="http://schemas.microsoft.com/office/drawing/2014/main" id="{4BB4A01D-7D6E-BB4E-BD5D-E3A388293815}"/>
              </a:ext>
            </a:extLst>
          </p:cNvPr>
          <p:cNvSpPr>
            <a:spLocks noChangeAspect="1"/>
          </p:cNvSpPr>
          <p:nvPr/>
        </p:nvSpPr>
        <p:spPr>
          <a:xfrm>
            <a:off x="256215" y="130869"/>
            <a:ext cx="353385" cy="515176"/>
          </a:xfrm>
          <a:prstGeom prst="parallelogram">
            <a:avLst>
              <a:gd name="adj" fmla="val 5961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A249833-0938-F747-9F14-C1C0453EFF13}"/>
              </a:ext>
            </a:extLst>
          </p:cNvPr>
          <p:cNvSpPr>
            <a:spLocks noGrp="1"/>
          </p:cNvSpPr>
          <p:nvPr>
            <p:ph type="sldNum" sz="quarter" idx="4"/>
          </p:nvPr>
        </p:nvSpPr>
        <p:spPr>
          <a:xfrm>
            <a:off x="688789" y="6610276"/>
            <a:ext cx="2743200" cy="247724"/>
          </a:xfrm>
          <a:prstGeom prst="rect">
            <a:avLst/>
          </a:prstGeom>
        </p:spPr>
        <p:txBody>
          <a:bodyPr vert="horz" lIns="91440" tIns="45720" rIns="91440" bIns="45720" rtlCol="0" anchor="ctr"/>
          <a:lstStyle>
            <a:lvl1pPr algn="l">
              <a:defRPr sz="1200" b="0" i="0">
                <a:solidFill>
                  <a:schemeClr val="tx1">
                    <a:tint val="75000"/>
                  </a:schemeClr>
                </a:solidFill>
                <a:latin typeface="Arial" panose="020B0604020202020204" pitchFamily="34" charset="0"/>
                <a:cs typeface="Arial" panose="020B0604020202020204" pitchFamily="34" charset="0"/>
              </a:defRPr>
            </a:lvl1pPr>
          </a:lstStyle>
          <a:p>
            <a:fld id="{9208A793-2245-4818-AD5E-BDD5E94E7712}" type="slidenum">
              <a:rPr lang="zh-TW" altLang="en-US" smtClean="0"/>
              <a:t>‹#›</a:t>
            </a:fld>
            <a:endParaRPr lang="zh-TW" altLang="en-US"/>
          </a:p>
        </p:txBody>
      </p:sp>
      <p:sp>
        <p:nvSpPr>
          <p:cNvPr id="7" name="Footer Placeholder 6">
            <a:extLst>
              <a:ext uri="{FF2B5EF4-FFF2-40B4-BE49-F238E27FC236}">
                <a16:creationId xmlns:a16="http://schemas.microsoft.com/office/drawing/2014/main" id="{15262525-585B-874C-A8F4-E6885E804513}"/>
              </a:ext>
            </a:extLst>
          </p:cNvPr>
          <p:cNvSpPr>
            <a:spLocks noGrp="1"/>
          </p:cNvSpPr>
          <p:nvPr>
            <p:ph type="ftr" sz="quarter" idx="3"/>
          </p:nvPr>
        </p:nvSpPr>
        <p:spPr>
          <a:xfrm>
            <a:off x="4038600" y="6610276"/>
            <a:ext cx="4114800" cy="247724"/>
          </a:xfrm>
          <a:prstGeom prst="rect">
            <a:avLst/>
          </a:prstGeom>
        </p:spPr>
        <p:txBody>
          <a:bodyPr vert="horz" lIns="91440" tIns="45720" rIns="91440" bIns="45720" rtlCol="0" anchor="ctr"/>
          <a:lstStyle>
            <a:lvl1pPr marL="0" marR="0" indent="0" algn="ctr" defTabSz="914400" rtl="0" eaLnBrk="1" fontAlgn="auto" latinLnBrk="0" hangingPunct="1">
              <a:lnSpc>
                <a:spcPct val="100000"/>
              </a:lnSpc>
              <a:spcBef>
                <a:spcPts val="0"/>
              </a:spcBef>
              <a:spcAft>
                <a:spcPts val="0"/>
              </a:spcAft>
              <a:buClrTx/>
              <a:buSzTx/>
              <a:buFontTx/>
              <a:buNone/>
              <a:tabLst/>
              <a:defRPr sz="1100">
                <a:solidFill>
                  <a:schemeClr val="tx1">
                    <a:tint val="75000"/>
                  </a:schemeClr>
                </a:solidFill>
                <a:latin typeface="Arial" panose="020B0604020202020204" pitchFamily="34" charset="0"/>
                <a:cs typeface="Arial" panose="020B0604020202020204" pitchFamily="34" charset="0"/>
              </a:defRPr>
            </a:lvl1pPr>
          </a:lstStyle>
          <a:p>
            <a:endParaRPr lang="zh-TW" altLang="en-US"/>
          </a:p>
        </p:txBody>
      </p:sp>
      <p:sp>
        <p:nvSpPr>
          <p:cNvPr id="5" name="Text Placeholder 4">
            <a:extLst>
              <a:ext uri="{FF2B5EF4-FFF2-40B4-BE49-F238E27FC236}">
                <a16:creationId xmlns:a16="http://schemas.microsoft.com/office/drawing/2014/main" id="{04F227F0-8FC0-9046-A60F-1749263CF3E5}"/>
              </a:ext>
            </a:extLst>
          </p:cNvPr>
          <p:cNvSpPr>
            <a:spLocks noGrp="1"/>
          </p:cNvSpPr>
          <p:nvPr>
            <p:ph type="body" idx="1"/>
          </p:nvPr>
        </p:nvSpPr>
        <p:spPr>
          <a:xfrm>
            <a:off x="609600" y="1295400"/>
            <a:ext cx="10972800" cy="4743376"/>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Tree>
    <p:extLst>
      <p:ext uri="{BB962C8B-B14F-4D97-AF65-F5344CB8AC3E}">
        <p14:creationId xmlns:p14="http://schemas.microsoft.com/office/powerpoint/2010/main" val="38547673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xStyles>
    <p:titleStyle>
      <a:lvl1pPr algn="l" defTabSz="914400" rtl="0" eaLnBrk="1" latinLnBrk="0" hangingPunct="1">
        <a:lnSpc>
          <a:spcPct val="90000"/>
        </a:lnSpc>
        <a:spcBef>
          <a:spcPct val="0"/>
        </a:spcBef>
        <a:buNone/>
        <a:defRPr sz="3200" b="0" i="0" kern="1200">
          <a:solidFill>
            <a:schemeClr val="tx1"/>
          </a:solidFill>
          <a:latin typeface="Arial" panose="020B0604020202020204" pitchFamily="34" charset="0"/>
          <a:ea typeface="+mj-ea"/>
          <a:cs typeface="Arial" panose="020B0604020202020204" pitchFamily="34" charset="0"/>
        </a:defRPr>
      </a:lvl1pPr>
    </p:titleStyle>
    <p:body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kern="1200" baseline="0">
          <a:solidFill>
            <a:schemeClr val="tx1"/>
          </a:solidFill>
          <a:latin typeface="Arial" panose="020B0604020202020204" pitchFamily="34" charset="0"/>
          <a:ea typeface="+mn-ea"/>
          <a:cs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0" i="0" kern="1200" baseline="0">
          <a:solidFill>
            <a:schemeClr val="tx1"/>
          </a:solidFill>
          <a:latin typeface="Arial" panose="020B0604020202020204" pitchFamily="34" charset="0"/>
          <a:ea typeface="+mn-ea"/>
          <a:cs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kern="1200" baseline="0">
          <a:solidFill>
            <a:schemeClr val="tx1"/>
          </a:solidFill>
          <a:latin typeface="Arial" panose="020B0604020202020204" pitchFamily="34" charset="0"/>
          <a:ea typeface="+mn-ea"/>
          <a:cs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1400" kern="1200" baseline="0">
          <a:solidFill>
            <a:schemeClr val="tx1"/>
          </a:solidFill>
          <a:latin typeface="Arial" panose="020B0604020202020204" pitchFamily="34" charset="0"/>
          <a:ea typeface="+mn-ea"/>
          <a:cs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1200" kern="1200" baseline="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F00E360D-5F36-459A-8321-D0EA4C8C73FE}"/>
              </a:ext>
            </a:extLst>
          </p:cNvPr>
          <p:cNvSpPr>
            <a:spLocks noGrp="1"/>
          </p:cNvSpPr>
          <p:nvPr>
            <p:ph type="body" sz="quarter" idx="10"/>
          </p:nvPr>
        </p:nvSpPr>
        <p:spPr>
          <a:xfrm>
            <a:off x="601663" y="2520950"/>
            <a:ext cx="6527270" cy="1449388"/>
          </a:xfrm>
        </p:spPr>
        <p:txBody>
          <a:bodyPr/>
          <a:lstStyle/>
          <a:p>
            <a:r>
              <a:rPr lang="en-US" altLang="zh-TW" dirty="0"/>
              <a:t>Week 8-</a:t>
            </a:r>
            <a:r>
              <a:rPr lang="zh-TW" altLang="en-US" dirty="0"/>
              <a:t>專題結果分享</a:t>
            </a:r>
          </a:p>
          <a:p>
            <a:endParaRPr lang="zh-TW" altLang="en-US" dirty="0"/>
          </a:p>
          <a:p>
            <a:endParaRPr lang="zh-TW" altLang="en-US" dirty="0"/>
          </a:p>
        </p:txBody>
      </p:sp>
      <p:sp>
        <p:nvSpPr>
          <p:cNvPr id="3" name="文字版面配置區 2">
            <a:extLst>
              <a:ext uri="{FF2B5EF4-FFF2-40B4-BE49-F238E27FC236}">
                <a16:creationId xmlns:a16="http://schemas.microsoft.com/office/drawing/2014/main" id="{A252AD1A-182B-460B-94B6-6E62CFD58239}"/>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34375130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79069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2FA54F75-D405-4104-B6BB-EA44A23A109A}"/>
              </a:ext>
            </a:extLst>
          </p:cNvPr>
          <p:cNvSpPr>
            <a:spLocks noGrp="1"/>
          </p:cNvSpPr>
          <p:nvPr>
            <p:ph type="body" sz="quarter" idx="10"/>
          </p:nvPr>
        </p:nvSpPr>
        <p:spPr/>
        <p:txBody>
          <a:bodyPr/>
          <a:lstStyle/>
          <a:p>
            <a:r>
              <a:rPr lang="zh-TW" altLang="en-US" dirty="0"/>
              <a:t>程式加密及版本管理介紹</a:t>
            </a:r>
          </a:p>
        </p:txBody>
      </p:sp>
      <p:sp>
        <p:nvSpPr>
          <p:cNvPr id="5" name="文字版面配置區 4">
            <a:extLst>
              <a:ext uri="{FF2B5EF4-FFF2-40B4-BE49-F238E27FC236}">
                <a16:creationId xmlns:a16="http://schemas.microsoft.com/office/drawing/2014/main" id="{CEE2A55E-C73D-43FF-AA36-95C0FF95B7B1}"/>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196295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a16="http://schemas.microsoft.com/office/drawing/2014/main" id="{C7BEC5DF-91D3-44EA-830D-5A5F4580435F}"/>
              </a:ext>
            </a:extLst>
          </p:cNvPr>
          <p:cNvSpPr>
            <a:spLocks noGrp="1"/>
          </p:cNvSpPr>
          <p:nvPr>
            <p:ph idx="1"/>
          </p:nvPr>
        </p:nvSpPr>
        <p:spPr/>
        <p:txBody>
          <a:bodyPr/>
          <a:lstStyle/>
          <a:p>
            <a:pPr marL="0" indent="0">
              <a:buNone/>
            </a:pPr>
            <a:r>
              <a:rPr lang="zh-TW" altLang="en-US" dirty="0"/>
              <a:t>有兩種手段</a:t>
            </a:r>
            <a:r>
              <a:rPr lang="en-US" altLang="zh-TW" dirty="0"/>
              <a:t>:</a:t>
            </a:r>
          </a:p>
          <a:p>
            <a:r>
              <a:rPr lang="zh-TW" altLang="en-US" dirty="0"/>
              <a:t>編譯成</a:t>
            </a:r>
            <a:r>
              <a:rPr lang="en-US" altLang="zh-TW" dirty="0"/>
              <a:t>.</a:t>
            </a:r>
            <a:r>
              <a:rPr lang="en-US" altLang="zh-TW" dirty="0" err="1"/>
              <a:t>dll</a:t>
            </a:r>
            <a:endParaRPr lang="en-US" altLang="zh-TW" dirty="0"/>
          </a:p>
          <a:p>
            <a:r>
              <a:rPr lang="zh-TW" altLang="en-US" dirty="0"/>
              <a:t>包裝成</a:t>
            </a:r>
            <a:r>
              <a:rPr lang="en-US" altLang="zh-TW" dirty="0"/>
              <a:t>ACT(ANSYS Customization Toolkit)</a:t>
            </a:r>
          </a:p>
          <a:p>
            <a:endParaRPr lang="zh-TW" altLang="en-US" dirty="0"/>
          </a:p>
        </p:txBody>
      </p:sp>
      <p:sp>
        <p:nvSpPr>
          <p:cNvPr id="4" name="標題 3">
            <a:extLst>
              <a:ext uri="{FF2B5EF4-FFF2-40B4-BE49-F238E27FC236}">
                <a16:creationId xmlns:a16="http://schemas.microsoft.com/office/drawing/2014/main" id="{1A2F1130-E292-47B0-BADB-26390CA99377}"/>
              </a:ext>
            </a:extLst>
          </p:cNvPr>
          <p:cNvSpPr>
            <a:spLocks noGrp="1"/>
          </p:cNvSpPr>
          <p:nvPr>
            <p:ph type="title"/>
          </p:nvPr>
        </p:nvSpPr>
        <p:spPr/>
        <p:txBody>
          <a:bodyPr/>
          <a:lstStyle/>
          <a:p>
            <a:r>
              <a:rPr lang="zh-TW" altLang="en-US" dirty="0"/>
              <a:t>如何不讓別人看到程式碼？</a:t>
            </a:r>
            <a:br>
              <a:rPr lang="zh-TW" altLang="en-US" dirty="0"/>
            </a:br>
            <a:endParaRPr lang="zh-TW" altLang="en-US" dirty="0"/>
          </a:p>
        </p:txBody>
      </p:sp>
    </p:spTree>
    <p:extLst>
      <p:ext uri="{BB962C8B-B14F-4D97-AF65-F5344CB8AC3E}">
        <p14:creationId xmlns:p14="http://schemas.microsoft.com/office/powerpoint/2010/main" val="1603677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F15F897C-8046-43C7-AB6F-96AC6139B8C9}"/>
              </a:ext>
            </a:extLst>
          </p:cNvPr>
          <p:cNvSpPr>
            <a:spLocks noGrp="1"/>
          </p:cNvSpPr>
          <p:nvPr>
            <p:ph idx="1"/>
          </p:nvPr>
        </p:nvSpPr>
        <p:spPr/>
        <p:txBody>
          <a:bodyPr/>
          <a:lstStyle/>
          <a:p>
            <a:pPr marL="0" indent="0">
              <a:buNone/>
            </a:pPr>
            <a:r>
              <a:rPr lang="zh-TW" altLang="en-US" dirty="0"/>
              <a:t>個人經驗，對自動化程式而言，</a:t>
            </a:r>
            <a:r>
              <a:rPr lang="en-US" altLang="zh-TW" dirty="0"/>
              <a:t>100</a:t>
            </a:r>
            <a:r>
              <a:rPr lang="zh-TW" altLang="en-US" dirty="0"/>
              <a:t>行以內算是小程式。中型程式則是</a:t>
            </a:r>
            <a:r>
              <a:rPr lang="en-US" altLang="zh-TW" dirty="0"/>
              <a:t>100-1000</a:t>
            </a:r>
            <a:r>
              <a:rPr lang="zh-TW" altLang="en-US" dirty="0"/>
              <a:t>行，超過</a:t>
            </a:r>
            <a:r>
              <a:rPr lang="en-US" altLang="zh-TW" dirty="0"/>
              <a:t>1000</a:t>
            </a:r>
            <a:r>
              <a:rPr lang="zh-TW" altLang="en-US" dirty="0"/>
              <a:t>行可以算是大程式。這裡的行數不包含空白行，註解。開發小程式不太需要考慮結構的問題。中型程式就必須以函數，甚至是物件導向來組織程式碼。大型程式會需要模組化。程式規模越大，除錯困難度也越高，因此需要考慮單元測試。</a:t>
            </a:r>
          </a:p>
          <a:p>
            <a:r>
              <a:rPr lang="zh-TW" altLang="en-US" dirty="0"/>
              <a:t>模組化</a:t>
            </a:r>
            <a:endParaRPr lang="en-US" altLang="zh-TW" dirty="0"/>
          </a:p>
          <a:p>
            <a:r>
              <a:rPr lang="zh-TW" altLang="en-US" dirty="0"/>
              <a:t>單元測試</a:t>
            </a:r>
            <a:endParaRPr lang="en-US" altLang="zh-TW" dirty="0"/>
          </a:p>
          <a:p>
            <a:r>
              <a:rPr lang="zh-TW" altLang="en-US" dirty="0"/>
              <a:t>版本管理</a:t>
            </a:r>
            <a:endParaRPr lang="en-US" altLang="zh-TW" dirty="0"/>
          </a:p>
          <a:p>
            <a:endParaRPr lang="zh-TW" altLang="en-US" dirty="0"/>
          </a:p>
        </p:txBody>
      </p:sp>
      <p:sp>
        <p:nvSpPr>
          <p:cNvPr id="3" name="標題 2">
            <a:extLst>
              <a:ext uri="{FF2B5EF4-FFF2-40B4-BE49-F238E27FC236}">
                <a16:creationId xmlns:a16="http://schemas.microsoft.com/office/drawing/2014/main" id="{E7C3D928-2CE9-4266-A577-F5AA1DFC7CE3}"/>
              </a:ext>
            </a:extLst>
          </p:cNvPr>
          <p:cNvSpPr>
            <a:spLocks noGrp="1"/>
          </p:cNvSpPr>
          <p:nvPr>
            <p:ph type="title"/>
          </p:nvPr>
        </p:nvSpPr>
        <p:spPr/>
        <p:txBody>
          <a:bodyPr/>
          <a:lstStyle/>
          <a:p>
            <a:r>
              <a:rPr lang="zh-TW" altLang="en-US" dirty="0"/>
              <a:t>如何發展大程式碼？</a:t>
            </a:r>
          </a:p>
        </p:txBody>
      </p:sp>
    </p:spTree>
    <p:extLst>
      <p:ext uri="{BB962C8B-B14F-4D97-AF65-F5344CB8AC3E}">
        <p14:creationId xmlns:p14="http://schemas.microsoft.com/office/powerpoint/2010/main" val="4970644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820BB13A-D457-415A-9D33-004294E54BBB}"/>
              </a:ext>
            </a:extLst>
          </p:cNvPr>
          <p:cNvSpPr>
            <a:spLocks noGrp="1"/>
          </p:cNvSpPr>
          <p:nvPr>
            <p:ph idx="1"/>
          </p:nvPr>
        </p:nvSpPr>
        <p:spPr>
          <a:xfrm>
            <a:off x="609600" y="1371600"/>
            <a:ext cx="6507192" cy="4762471"/>
          </a:xfrm>
        </p:spPr>
        <p:txBody>
          <a:bodyPr/>
          <a:lstStyle/>
          <a:p>
            <a:pPr marL="0" indent="0">
              <a:buNone/>
            </a:pPr>
            <a:r>
              <a:rPr lang="zh-TW" altLang="en-US" dirty="0"/>
              <a:t>如果程式使用者跟程式開發者是同一個人，由於不需要溝通成本，開發速度是最有效率的。多數的時候，使用者與開發者為不同人，此時溝通的成本無可避免。很多開發者疏忽了溝通的重要性，等到程式開發完成才發現程式不符使用者期望，導致整個專案最後以失敗告終。</a:t>
            </a:r>
            <a:endParaRPr lang="en-US" altLang="zh-TW" dirty="0"/>
          </a:p>
          <a:p>
            <a:pPr marL="0" indent="0">
              <a:buNone/>
            </a:pPr>
            <a:endParaRPr lang="en-US" altLang="zh-TW" dirty="0"/>
          </a:p>
          <a:p>
            <a:pPr marL="0" indent="0">
              <a:buNone/>
            </a:pPr>
            <a:r>
              <a:rPr lang="zh-TW" altLang="en-US" dirty="0"/>
              <a:t>這種問題其實是可以避免的，最好的方法是開發過程中持續的與使用者討論，也可以透過原型展示來輔助討論的進行。也就是先完成操作介面的設計，如果符合客戶的期望，再進行核心代碼的開發。</a:t>
            </a:r>
          </a:p>
        </p:txBody>
      </p:sp>
      <p:sp>
        <p:nvSpPr>
          <p:cNvPr id="3" name="標題 2">
            <a:extLst>
              <a:ext uri="{FF2B5EF4-FFF2-40B4-BE49-F238E27FC236}">
                <a16:creationId xmlns:a16="http://schemas.microsoft.com/office/drawing/2014/main" id="{76ADAFC3-F1BA-4080-ABA4-C82458A437B0}"/>
              </a:ext>
            </a:extLst>
          </p:cNvPr>
          <p:cNvSpPr>
            <a:spLocks noGrp="1"/>
          </p:cNvSpPr>
          <p:nvPr>
            <p:ph type="title"/>
          </p:nvPr>
        </p:nvSpPr>
        <p:spPr/>
        <p:txBody>
          <a:bodyPr/>
          <a:lstStyle/>
          <a:p>
            <a:r>
              <a:rPr lang="zh-TW" altLang="en-US" dirty="0"/>
              <a:t>溝通的重要性</a:t>
            </a:r>
          </a:p>
        </p:txBody>
      </p:sp>
      <p:pic>
        <p:nvPicPr>
          <p:cNvPr id="5" name="圖片 4" descr="在處理藍圖的建築師">
            <a:extLst>
              <a:ext uri="{FF2B5EF4-FFF2-40B4-BE49-F238E27FC236}">
                <a16:creationId xmlns:a16="http://schemas.microsoft.com/office/drawing/2014/main" id="{80225541-35AF-4542-82C3-D1EF91BF14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6792" y="1766344"/>
            <a:ext cx="4757123" cy="3171416"/>
          </a:xfrm>
          <a:prstGeom prst="rect">
            <a:avLst/>
          </a:prstGeom>
        </p:spPr>
      </p:pic>
    </p:spTree>
    <p:extLst>
      <p:ext uri="{BB962C8B-B14F-4D97-AF65-F5344CB8AC3E}">
        <p14:creationId xmlns:p14="http://schemas.microsoft.com/office/powerpoint/2010/main" val="40622919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1460EFDF-5901-49F9-A1DB-FC9F275A8831}"/>
              </a:ext>
            </a:extLst>
          </p:cNvPr>
          <p:cNvSpPr>
            <a:spLocks noGrp="1"/>
          </p:cNvSpPr>
          <p:nvPr>
            <p:ph idx="1"/>
          </p:nvPr>
        </p:nvSpPr>
        <p:spPr>
          <a:xfrm>
            <a:off x="609600" y="1371600"/>
            <a:ext cx="6662468" cy="4762471"/>
          </a:xfrm>
        </p:spPr>
        <p:txBody>
          <a:bodyPr/>
          <a:lstStyle/>
          <a:p>
            <a:pPr marL="0" indent="0">
              <a:buNone/>
            </a:pPr>
            <a:r>
              <a:rPr lang="zh-TW" altLang="en-US" dirty="0"/>
              <a:t>相信大家都有經驗在跟家人解釋工作的內容時，極其困難。但是跟大學同系所的同學解釋時就簡單的多，跟其他部門的同事只要幾句話就可以說明清楚。這個差異來自知識重疊的多寡。知識重疊越多，溝通成本越小。</a:t>
            </a:r>
            <a:endParaRPr lang="en-US" altLang="zh-TW" dirty="0"/>
          </a:p>
          <a:p>
            <a:pPr marL="0" indent="0">
              <a:buNone/>
            </a:pPr>
            <a:endParaRPr lang="en-US" altLang="zh-TW" dirty="0"/>
          </a:p>
          <a:p>
            <a:pPr marL="0" indent="0">
              <a:buNone/>
            </a:pPr>
            <a:r>
              <a:rPr lang="zh-TW" altLang="en-US" dirty="0"/>
              <a:t>因此在評估自動化程式開發的時候，除了必須考慮技術的掌握度，更重要的是跟使用者的契合度，幫自己同部門的同事開發軟體的困難度通常要比幫其他部門開發小的多，除了技術問題，彼此之間的默契與信賴讓溝通可以有更有效的進行也是很重要的原因。</a:t>
            </a:r>
          </a:p>
        </p:txBody>
      </p:sp>
      <p:sp>
        <p:nvSpPr>
          <p:cNvPr id="3" name="標題 2">
            <a:extLst>
              <a:ext uri="{FF2B5EF4-FFF2-40B4-BE49-F238E27FC236}">
                <a16:creationId xmlns:a16="http://schemas.microsoft.com/office/drawing/2014/main" id="{C63C08DF-6BAD-426D-A6F5-BC7FE20F0245}"/>
              </a:ext>
            </a:extLst>
          </p:cNvPr>
          <p:cNvSpPr>
            <a:spLocks noGrp="1"/>
          </p:cNvSpPr>
          <p:nvPr>
            <p:ph type="title"/>
          </p:nvPr>
        </p:nvSpPr>
        <p:spPr/>
        <p:txBody>
          <a:bodyPr/>
          <a:lstStyle/>
          <a:p>
            <a:r>
              <a:rPr lang="zh-TW" altLang="en-US" dirty="0"/>
              <a:t>溝通的困難</a:t>
            </a:r>
          </a:p>
        </p:txBody>
      </p:sp>
      <p:pic>
        <p:nvPicPr>
          <p:cNvPr id="8" name="圖片 7" descr="在教室使用膝上型電腦的學生">
            <a:extLst>
              <a:ext uri="{FF2B5EF4-FFF2-40B4-BE49-F238E27FC236}">
                <a16:creationId xmlns:a16="http://schemas.microsoft.com/office/drawing/2014/main" id="{781C7013-4ACD-49DD-9DB0-EC7545F330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75996" y="1880558"/>
            <a:ext cx="4206404" cy="2803585"/>
          </a:xfrm>
          <a:prstGeom prst="rect">
            <a:avLst/>
          </a:prstGeom>
        </p:spPr>
      </p:pic>
    </p:spTree>
    <p:extLst>
      <p:ext uri="{BB962C8B-B14F-4D97-AF65-F5344CB8AC3E}">
        <p14:creationId xmlns:p14="http://schemas.microsoft.com/office/powerpoint/2010/main" val="34772415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48F062B5-5D11-4D17-B81E-419DDA537D9A}"/>
              </a:ext>
            </a:extLst>
          </p:cNvPr>
          <p:cNvSpPr>
            <a:spLocks noGrp="1"/>
          </p:cNvSpPr>
          <p:nvPr>
            <p:ph idx="1"/>
          </p:nvPr>
        </p:nvSpPr>
        <p:spPr/>
        <p:txBody>
          <a:bodyPr/>
          <a:lstStyle/>
          <a:p>
            <a:r>
              <a:rPr lang="en-US" altLang="zh-TW" dirty="0"/>
              <a:t>Git and </a:t>
            </a:r>
            <a:r>
              <a:rPr lang="en-US" altLang="zh-TW" dirty="0" err="1"/>
              <a:t>Github</a:t>
            </a:r>
            <a:endParaRPr lang="zh-TW" altLang="en-US" dirty="0"/>
          </a:p>
        </p:txBody>
      </p:sp>
      <p:sp>
        <p:nvSpPr>
          <p:cNvPr id="3" name="標題 2">
            <a:extLst>
              <a:ext uri="{FF2B5EF4-FFF2-40B4-BE49-F238E27FC236}">
                <a16:creationId xmlns:a16="http://schemas.microsoft.com/office/drawing/2014/main" id="{42DEF491-63CB-4B3A-88DF-4A0B1A32B4D3}"/>
              </a:ext>
            </a:extLst>
          </p:cNvPr>
          <p:cNvSpPr>
            <a:spLocks noGrp="1"/>
          </p:cNvSpPr>
          <p:nvPr>
            <p:ph type="title"/>
          </p:nvPr>
        </p:nvSpPr>
        <p:spPr/>
        <p:txBody>
          <a:bodyPr/>
          <a:lstStyle/>
          <a:p>
            <a:r>
              <a:rPr lang="zh-TW" altLang="en-US" dirty="0"/>
              <a:t>版本管理</a:t>
            </a:r>
          </a:p>
        </p:txBody>
      </p:sp>
    </p:spTree>
    <p:extLst>
      <p:ext uri="{BB962C8B-B14F-4D97-AF65-F5344CB8AC3E}">
        <p14:creationId xmlns:p14="http://schemas.microsoft.com/office/powerpoint/2010/main" val="4980137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B9DF036F-9689-4052-9877-0BE5A3A625F9}"/>
              </a:ext>
            </a:extLst>
          </p:cNvPr>
          <p:cNvSpPr>
            <a:spLocks noGrp="1"/>
          </p:cNvSpPr>
          <p:nvPr>
            <p:ph idx="1"/>
          </p:nvPr>
        </p:nvSpPr>
        <p:spPr/>
        <p:txBody>
          <a:bodyPr numCol="2"/>
          <a:lstStyle/>
          <a:p>
            <a:pPr marL="0" indent="0">
              <a:buNone/>
            </a:pPr>
            <a:r>
              <a:rPr lang="en-US" altLang="zh-TW" b="1" dirty="0"/>
              <a:t>Python</a:t>
            </a:r>
            <a:endParaRPr lang="en-US" altLang="zh-TW" dirty="0"/>
          </a:p>
          <a:p>
            <a:r>
              <a:rPr lang="en-US" altLang="zh-TW" dirty="0"/>
              <a:t>Object Oriented Programming</a:t>
            </a:r>
          </a:p>
          <a:p>
            <a:r>
              <a:rPr lang="en-US" altLang="zh-TW" dirty="0"/>
              <a:t>Module and </a:t>
            </a:r>
            <a:r>
              <a:rPr lang="en-US" altLang="zh-TW" dirty="0" err="1"/>
              <a:t>Packate</a:t>
            </a:r>
            <a:endParaRPr lang="en-US" altLang="zh-TW" dirty="0"/>
          </a:p>
          <a:p>
            <a:r>
              <a:rPr lang="en-US" altLang="zh-TW" dirty="0" err="1"/>
              <a:t>Numpy</a:t>
            </a:r>
            <a:r>
              <a:rPr lang="en-US" altLang="zh-TW" dirty="0"/>
              <a:t> &amp; </a:t>
            </a:r>
            <a:r>
              <a:rPr lang="en-US" altLang="zh-TW" dirty="0" err="1"/>
              <a:t>Scipy</a:t>
            </a:r>
            <a:endParaRPr lang="en-US" altLang="zh-TW" dirty="0"/>
          </a:p>
          <a:p>
            <a:r>
              <a:rPr lang="en-US" altLang="zh-TW" dirty="0"/>
              <a:t>Unit Test</a:t>
            </a:r>
          </a:p>
          <a:p>
            <a:r>
              <a:rPr lang="en-US" altLang="zh-TW" dirty="0"/>
              <a:t>Machine Learning</a:t>
            </a:r>
          </a:p>
          <a:p>
            <a:r>
              <a:rPr lang="en-US" altLang="zh-TW" dirty="0"/>
              <a:t>…</a:t>
            </a:r>
          </a:p>
          <a:p>
            <a:pPr marL="0" indent="0">
              <a:buNone/>
            </a:pPr>
            <a:endParaRPr lang="en-US" altLang="zh-TW" dirty="0"/>
          </a:p>
          <a:p>
            <a:pPr marL="0" indent="0">
              <a:buNone/>
            </a:pPr>
            <a:endParaRPr lang="en-US" altLang="zh-TW" dirty="0"/>
          </a:p>
          <a:p>
            <a:pPr marL="0" indent="0">
              <a:buNone/>
            </a:pPr>
            <a:endParaRPr lang="en-US" altLang="zh-TW" b="1"/>
          </a:p>
          <a:p>
            <a:pPr marL="0" indent="0">
              <a:buNone/>
            </a:pPr>
            <a:r>
              <a:rPr lang="en-US" altLang="zh-TW" b="1"/>
              <a:t>AEDT</a:t>
            </a:r>
            <a:endParaRPr lang="en-US" altLang="zh-TW" b="1" dirty="0"/>
          </a:p>
          <a:p>
            <a:r>
              <a:rPr lang="en-US" altLang="zh-TW" dirty="0"/>
              <a:t>ODB</a:t>
            </a:r>
          </a:p>
          <a:p>
            <a:r>
              <a:rPr lang="en-US" altLang="zh-TW" dirty="0"/>
              <a:t>Batch Modeling and Post Processing</a:t>
            </a:r>
          </a:p>
          <a:p>
            <a:r>
              <a:rPr lang="en-US" altLang="zh-TW" dirty="0"/>
              <a:t>ACT</a:t>
            </a:r>
          </a:p>
          <a:p>
            <a:r>
              <a:rPr lang="en-US" altLang="zh-TW" dirty="0"/>
              <a:t>UDP</a:t>
            </a:r>
            <a:r>
              <a:rPr lang="zh-TW" altLang="en-US" dirty="0"/>
              <a:t> </a:t>
            </a:r>
            <a:r>
              <a:rPr lang="en-US" altLang="zh-TW" dirty="0"/>
              <a:t>(User Defined Primitive)</a:t>
            </a:r>
          </a:p>
          <a:p>
            <a:r>
              <a:rPr lang="en-US" altLang="zh-TW" dirty="0"/>
              <a:t>UDO (User Defined Output)</a:t>
            </a:r>
          </a:p>
          <a:p>
            <a:r>
              <a:rPr lang="en-US" altLang="zh-TW" dirty="0"/>
              <a:t>…</a:t>
            </a:r>
            <a:endParaRPr lang="zh-TW" altLang="en-US" dirty="0"/>
          </a:p>
        </p:txBody>
      </p:sp>
      <p:sp>
        <p:nvSpPr>
          <p:cNvPr id="3" name="標題 2">
            <a:extLst>
              <a:ext uri="{FF2B5EF4-FFF2-40B4-BE49-F238E27FC236}">
                <a16:creationId xmlns:a16="http://schemas.microsoft.com/office/drawing/2014/main" id="{5F6813E9-76E3-4BF8-A3A4-D27FAC656787}"/>
              </a:ext>
            </a:extLst>
          </p:cNvPr>
          <p:cNvSpPr>
            <a:spLocks noGrp="1"/>
          </p:cNvSpPr>
          <p:nvPr>
            <p:ph type="title"/>
          </p:nvPr>
        </p:nvSpPr>
        <p:spPr/>
        <p:txBody>
          <a:bodyPr/>
          <a:lstStyle/>
          <a:p>
            <a:r>
              <a:rPr lang="zh-TW" altLang="en-US" dirty="0"/>
              <a:t>進階研究課題</a:t>
            </a:r>
          </a:p>
        </p:txBody>
      </p:sp>
    </p:spTree>
    <p:extLst>
      <p:ext uri="{BB962C8B-B14F-4D97-AF65-F5344CB8AC3E}">
        <p14:creationId xmlns:p14="http://schemas.microsoft.com/office/powerpoint/2010/main" val="26142920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2FA54F75-D405-4104-B6BB-EA44A23A109A}"/>
              </a:ext>
            </a:extLst>
          </p:cNvPr>
          <p:cNvSpPr>
            <a:spLocks noGrp="1"/>
          </p:cNvSpPr>
          <p:nvPr>
            <p:ph type="body" sz="quarter" idx="10"/>
          </p:nvPr>
        </p:nvSpPr>
        <p:spPr/>
        <p:txBody>
          <a:bodyPr/>
          <a:lstStyle/>
          <a:p>
            <a:r>
              <a:rPr lang="zh-TW" altLang="en-US" dirty="0"/>
              <a:t>專題討論 </a:t>
            </a:r>
          </a:p>
        </p:txBody>
      </p:sp>
      <p:sp>
        <p:nvSpPr>
          <p:cNvPr id="5" name="文字版面配置區 4">
            <a:extLst>
              <a:ext uri="{FF2B5EF4-FFF2-40B4-BE49-F238E27FC236}">
                <a16:creationId xmlns:a16="http://schemas.microsoft.com/office/drawing/2014/main" id="{CEE2A55E-C73D-43FF-AA36-95C0FF95B7B1}"/>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9299091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2020">
  <a:themeElements>
    <a:clrScheme name="ANSYS 2020 Colors">
      <a:dk1>
        <a:sysClr val="windowText" lastClr="000000"/>
      </a:dk1>
      <a:lt1>
        <a:sysClr val="window" lastClr="FFFFFF"/>
      </a:lt1>
      <a:dk2>
        <a:srgbClr val="898A8D"/>
      </a:dk2>
      <a:lt2>
        <a:srgbClr val="D9D8D6"/>
      </a:lt2>
      <a:accent1>
        <a:srgbClr val="FFB71B"/>
      </a:accent1>
      <a:accent2>
        <a:srgbClr val="898A8D"/>
      </a:accent2>
      <a:accent3>
        <a:srgbClr val="D9D8D6"/>
      </a:accent3>
      <a:accent4>
        <a:srgbClr val="FFB71B"/>
      </a:accent4>
      <a:accent5>
        <a:srgbClr val="898A8D"/>
      </a:accent5>
      <a:accent6>
        <a:srgbClr val="D9D8D6"/>
      </a:accent6>
      <a:hlink>
        <a:srgbClr val="000000"/>
      </a:hlink>
      <a:folHlink>
        <a:srgbClr val="FFFF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 id="{38474C5C-C832-4F6C-A089-BF2C2C556CFF}" vid="{71A4DB3F-8CD7-4C4E-844B-2A8753103DDF}"/>
    </a:ext>
  </a:extLst>
</a:theme>
</file>

<file path=docProps/app.xml><?xml version="1.0" encoding="utf-8"?>
<Properties xmlns="http://schemas.openxmlformats.org/officeDocument/2006/extended-properties" xmlns:vt="http://schemas.openxmlformats.org/officeDocument/2006/docPropsVTypes">
  <Template>2020</Template>
  <TotalTime>182</TotalTime>
  <Words>451</Words>
  <Application>Microsoft Office PowerPoint</Application>
  <PresentationFormat>寬螢幕</PresentationFormat>
  <Paragraphs>40</Paragraphs>
  <Slides>10</Slides>
  <Notes>0</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10</vt:i4>
      </vt:variant>
    </vt:vector>
  </HeadingPairs>
  <TitlesOfParts>
    <vt:vector size="16" baseType="lpstr">
      <vt:lpstr>Arial</vt:lpstr>
      <vt:lpstr>Calibri</vt:lpstr>
      <vt:lpstr>Courier New</vt:lpstr>
      <vt:lpstr>Montserrat</vt:lpstr>
      <vt:lpstr>Wingdings</vt:lpstr>
      <vt:lpstr>2020</vt:lpstr>
      <vt:lpstr>PowerPoint 簡報</vt:lpstr>
      <vt:lpstr>PowerPoint 簡報</vt:lpstr>
      <vt:lpstr>如何不讓別人看到程式碼？ </vt:lpstr>
      <vt:lpstr>如何發展大程式碼？</vt:lpstr>
      <vt:lpstr>溝通的重要性</vt:lpstr>
      <vt:lpstr>溝通的困難</vt:lpstr>
      <vt:lpstr>版本管理</vt:lpstr>
      <vt:lpstr>進階研究課題</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Ming-Chih Lin</dc:creator>
  <cp:lastModifiedBy>Ming-Chih Lin</cp:lastModifiedBy>
  <cp:revision>2</cp:revision>
  <dcterms:created xsi:type="dcterms:W3CDTF">2020-05-31T06:54:16Z</dcterms:created>
  <dcterms:modified xsi:type="dcterms:W3CDTF">2020-06-15T01:29:18Z</dcterms:modified>
</cp:coreProperties>
</file>

<file path=docProps/thumbnail.jpeg>
</file>